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60" r:id="rId5"/>
    <p:sldId id="262" r:id="rId6"/>
    <p:sldId id="261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A3A6-7F3D-4A2E-8F3F-85E40EDE7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1E613-3FC1-4A0F-99D1-EBC6BC18F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A52F-BF29-4E8D-947B-F47A5406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5C66C-4724-41EB-9B58-D262D87FA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1F7A3-3CEF-4AAD-84AC-9AC23F0C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2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6CA37-96A0-4651-807C-A57CA2A4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957C9-133D-4C94-9E23-FFA26F759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69710-3C50-4E35-9B3F-17D02BED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DC73A-4B3F-40F4-96B1-7BC60B825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0340B-1E08-439B-A6DF-9992A433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6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2E6E6-66FF-4D05-A68D-F3B8B8FBA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98186D-0D04-4A36-BD22-E81AF189A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7016D-73C3-4BB1-8BEF-3BFC09FA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E67D7-92CD-44BE-8FE4-0D6CF9FBE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48C13-650F-4326-A438-DDB3CA39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EBEF-C7F8-46BC-AA96-63A8F4D6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9C03-BA7D-4A2C-B4DA-8FEA4608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F131C-F858-469D-B4B6-606E5676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53D8D-D392-4819-9F6D-8C4D9AA8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FB79D-F4AB-43DD-9CCF-6717F2F9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6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3762-CF9E-4841-844A-0B5EB108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8A6CE-4A10-4481-9A35-23ED287E9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5B883-6169-45F4-90FF-94331A77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7163-87E5-4E22-A7FD-8EEF21EC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8B8C9-81C8-478E-9BFA-212EB9D7A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7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EBC9-2CF1-4366-9455-CF3306FC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8D6AA-5E11-41C9-BCE0-FB5749AE36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0A2D4-A12F-4506-A5FE-13C95122E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21072-F6B8-4B84-B40C-B2366E511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482F4-C0E6-4FC6-9F5A-967A1ACBC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0D77D-E247-42C5-85D8-B596D139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4C967-3A20-4BE9-9CE5-1A188808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7F7BE-A25E-4DA5-8A72-A9EF4794E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DEC5D-4FCD-4366-B25F-131EF03FC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EB3805-D359-4CFA-A41B-6ECF250D56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365DF2-C1CC-411D-A68F-989DD3960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511713-1764-475D-B684-2D83C2A2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2953D-B5C9-4016-ABD8-BB41A029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F26B4-9558-4B23-B864-C7B324E32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331F-6443-4123-A009-9ED441DC1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2DA3C-B995-4B11-8DFC-3A297BCB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1C29E-D47D-4564-AEBC-640B5957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1F2E9-8CD3-49B9-8B99-5DB23C2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9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0450E0-E383-446A-94D1-DE9F98F2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C6751-916B-494F-8A2E-698FFFA5A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78990-EA9D-416C-A50F-0759DB0D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8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8BB92-0F97-4929-B0A6-AB1A3565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D29AF-C0AE-44AB-BDE7-95E3777A0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13FA8-D8AE-4572-B4A9-232B2A0FD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8E4BC-99B5-48EC-A6B4-F3B7C1DB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856FB-5E96-40E7-9A0F-7DF0D06E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F764-45BC-448F-A3BE-3B432BA6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1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161BC-8284-49D3-86B1-0174933A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403A27-E243-4436-958D-29CF6BD26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CB772-BE06-489E-A3F2-D1EF7A47F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317AA-185A-444D-9369-51F755280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BF5E7-4895-4E8F-8554-F2590567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74EB1-D29B-48E2-B5F8-8B3FAF55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527D12-0853-421B-AB1C-EF6825FE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DE62B-E271-4A50-ADA2-E08963226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03AB3-F204-4674-847E-742CDD81A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4C9B-EA2C-4465-AF71-F435E0585AE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977CB-9E3A-4C8D-A9C4-B29930E4F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E9C93-FF09-4743-9958-1A82A5A90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52027-6C53-4210-A57C-89BD38E38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8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FB96A-7979-4E8B-8FA8-3C042CCAF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A6F018-1442-41D1-B853-08055A9A6F48}"/>
              </a:ext>
            </a:extLst>
          </p:cNvPr>
          <p:cNvSpPr txBox="1"/>
          <p:nvPr/>
        </p:nvSpPr>
        <p:spPr>
          <a:xfrm>
            <a:off x="4487636" y="832756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Wall #1 Photo Wall.  East Wall Only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ABEE5C-AC03-4BCE-96E4-9C35DCDAB5B7}"/>
              </a:ext>
            </a:extLst>
          </p:cNvPr>
          <p:cNvCxnSpPr>
            <a:cxnSpLocks/>
          </p:cNvCxnSpPr>
          <p:nvPr/>
        </p:nvCxnSpPr>
        <p:spPr>
          <a:xfrm>
            <a:off x="114300" y="1698171"/>
            <a:ext cx="5306786" cy="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6BEB7E-3C93-4357-9E1B-4D9809A9B9DA}"/>
              </a:ext>
            </a:extLst>
          </p:cNvPr>
          <p:cNvCxnSpPr>
            <a:cxnSpLocks/>
          </p:cNvCxnSpPr>
          <p:nvPr/>
        </p:nvCxnSpPr>
        <p:spPr>
          <a:xfrm flipV="1">
            <a:off x="7151914" y="1698171"/>
            <a:ext cx="4925786" cy="48986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DA6B7DF-D265-41F1-BBEC-533E79213463}"/>
              </a:ext>
            </a:extLst>
          </p:cNvPr>
          <p:cNvSpPr txBox="1"/>
          <p:nvPr/>
        </p:nvSpPr>
        <p:spPr>
          <a:xfrm>
            <a:off x="5295900" y="1479087"/>
            <a:ext cx="194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00"/>
                </a:highlight>
              </a:rPr>
              <a:t>Width 99 Inches</a:t>
            </a:r>
          </a:p>
          <a:p>
            <a:r>
              <a:rPr lang="en-US" dirty="0">
                <a:highlight>
                  <a:srgbClr val="00FF00"/>
                </a:highlight>
              </a:rPr>
              <a:t>Height 91.5 Inches</a:t>
            </a:r>
          </a:p>
          <a:p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0F38EF-D5FF-4612-85AD-EBCF4485F708}"/>
              </a:ext>
            </a:extLst>
          </p:cNvPr>
          <p:cNvSpPr txBox="1"/>
          <p:nvPr/>
        </p:nvSpPr>
        <p:spPr>
          <a:xfrm>
            <a:off x="1861458" y="5763986"/>
            <a:ext cx="6906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Please note, no outlet covers or light switches will be covered with vinyl  on any of the projects</a:t>
            </a:r>
          </a:p>
        </p:txBody>
      </p:sp>
    </p:spTree>
    <p:extLst>
      <p:ext uri="{BB962C8B-B14F-4D97-AF65-F5344CB8AC3E}">
        <p14:creationId xmlns:p14="http://schemas.microsoft.com/office/powerpoint/2010/main" val="209964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D8CC503-772C-41C5-8507-33EBD1B79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2"/>
            <a:ext cx="6858000" cy="121920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94C349-EF45-4B6C-BC23-888128F5C225}"/>
              </a:ext>
            </a:extLst>
          </p:cNvPr>
          <p:cNvSpPr txBox="1"/>
          <p:nvPr/>
        </p:nvSpPr>
        <p:spPr>
          <a:xfrm>
            <a:off x="2878667" y="13208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Wall #2 North Wall new sheetrock over existing cement block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A2AD8D-D900-4188-B923-A036C615120F}"/>
              </a:ext>
            </a:extLst>
          </p:cNvPr>
          <p:cNvCxnSpPr>
            <a:cxnSpLocks/>
          </p:cNvCxnSpPr>
          <p:nvPr/>
        </p:nvCxnSpPr>
        <p:spPr>
          <a:xfrm>
            <a:off x="6705601" y="2595033"/>
            <a:ext cx="5486399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982D06-1801-41D2-B98D-9C3EDE888DD9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0" y="2709333"/>
            <a:ext cx="4995333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5A6F32F-A17E-42BE-8DA9-0F4948130192}"/>
              </a:ext>
            </a:extLst>
          </p:cNvPr>
          <p:cNvSpPr txBox="1"/>
          <p:nvPr/>
        </p:nvSpPr>
        <p:spPr>
          <a:xfrm>
            <a:off x="4995333" y="2386167"/>
            <a:ext cx="220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00"/>
                </a:highlight>
              </a:rPr>
              <a:t>Width 273.5 inches</a:t>
            </a:r>
          </a:p>
          <a:p>
            <a:pPr algn="ctr"/>
            <a:r>
              <a:rPr lang="en-US" dirty="0">
                <a:highlight>
                  <a:srgbClr val="00FF00"/>
                </a:highlight>
              </a:rPr>
              <a:t>Height 91.5 Inches</a:t>
            </a:r>
          </a:p>
        </p:txBody>
      </p:sp>
    </p:spTree>
    <p:extLst>
      <p:ext uri="{BB962C8B-B14F-4D97-AF65-F5344CB8AC3E}">
        <p14:creationId xmlns:p14="http://schemas.microsoft.com/office/powerpoint/2010/main" val="215124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4C8AFE-FC77-46D7-A3A7-37F118D1A3B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6139" y="-3907857"/>
            <a:ext cx="6988631" cy="145430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24E3D-3379-43FD-A14A-364C8C7EFD96}"/>
              </a:ext>
            </a:extLst>
          </p:cNvPr>
          <p:cNvSpPr txBox="1"/>
          <p:nvPr/>
        </p:nvSpPr>
        <p:spPr>
          <a:xfrm>
            <a:off x="5063067" y="1168400"/>
            <a:ext cx="206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Wall #3 South Wall</a:t>
            </a:r>
          </a:p>
          <a:p>
            <a:endParaRPr lang="en-US" dirty="0">
              <a:highlight>
                <a:srgbClr val="00FF00"/>
              </a:highligh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D194DE-CECE-4213-8530-E3C9AAC85362}"/>
              </a:ext>
            </a:extLst>
          </p:cNvPr>
          <p:cNvCxnSpPr>
            <a:cxnSpLocks/>
          </p:cNvCxnSpPr>
          <p:nvPr/>
        </p:nvCxnSpPr>
        <p:spPr>
          <a:xfrm>
            <a:off x="-2351090" y="1814731"/>
            <a:ext cx="7639782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6393FD-490B-4ECA-B36F-35F925D3172F}"/>
              </a:ext>
            </a:extLst>
          </p:cNvPr>
          <p:cNvCxnSpPr>
            <a:cxnSpLocks/>
          </p:cNvCxnSpPr>
          <p:nvPr/>
        </p:nvCxnSpPr>
        <p:spPr>
          <a:xfrm>
            <a:off x="6796216" y="1814731"/>
            <a:ext cx="5395783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980EBE-3388-4FE0-8800-E8E24F8AE7CA}"/>
              </a:ext>
            </a:extLst>
          </p:cNvPr>
          <p:cNvSpPr txBox="1"/>
          <p:nvPr/>
        </p:nvSpPr>
        <p:spPr>
          <a:xfrm>
            <a:off x="5063067" y="1694676"/>
            <a:ext cx="2065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00"/>
                </a:highlight>
              </a:rPr>
              <a:t>Width 254 Inches</a:t>
            </a:r>
          </a:p>
          <a:p>
            <a:pPr algn="ctr"/>
            <a:r>
              <a:rPr lang="en-US" dirty="0">
                <a:highlight>
                  <a:srgbClr val="00FF00"/>
                </a:highlight>
              </a:rPr>
              <a:t>Height 91.75 Inches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9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F6042-C35C-4947-930B-AA50604BD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5767" y="-2667000"/>
            <a:ext cx="685800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BE596-E5B4-4D32-8843-4CBC14018851}"/>
              </a:ext>
            </a:extLst>
          </p:cNvPr>
          <p:cNvSpPr txBox="1"/>
          <p:nvPr/>
        </p:nvSpPr>
        <p:spPr>
          <a:xfrm>
            <a:off x="4593771" y="987115"/>
            <a:ext cx="300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Wall # 4 Left of Front Doors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18C69A-27AE-4DB0-9D19-3B3F838FA18F}"/>
              </a:ext>
            </a:extLst>
          </p:cNvPr>
          <p:cNvCxnSpPr>
            <a:cxnSpLocks/>
          </p:cNvCxnSpPr>
          <p:nvPr/>
        </p:nvCxnSpPr>
        <p:spPr>
          <a:xfrm>
            <a:off x="0" y="1910443"/>
            <a:ext cx="5113563" cy="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F24AB2-76F5-4E54-87C6-1B61EFEC9DA5}"/>
              </a:ext>
            </a:extLst>
          </p:cNvPr>
          <p:cNvCxnSpPr>
            <a:cxnSpLocks/>
          </p:cNvCxnSpPr>
          <p:nvPr/>
        </p:nvCxnSpPr>
        <p:spPr>
          <a:xfrm>
            <a:off x="6955971" y="1910443"/>
            <a:ext cx="5236029" cy="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BF0399-5625-4DFB-B144-2A34F3D75F09}"/>
              </a:ext>
            </a:extLst>
          </p:cNvPr>
          <p:cNvSpPr txBox="1"/>
          <p:nvPr/>
        </p:nvSpPr>
        <p:spPr>
          <a:xfrm>
            <a:off x="5113563" y="1636968"/>
            <a:ext cx="1964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00"/>
                </a:highlight>
              </a:rPr>
              <a:t>Width 240 Inches</a:t>
            </a:r>
          </a:p>
          <a:p>
            <a:pPr algn="ctr"/>
            <a:r>
              <a:rPr lang="en-US" dirty="0">
                <a:highlight>
                  <a:srgbClr val="00FF00"/>
                </a:highlight>
              </a:rPr>
              <a:t>Height 89.5 Inches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C7BB0-9260-43D8-AB9E-015C7C190349}"/>
              </a:ext>
            </a:extLst>
          </p:cNvPr>
          <p:cNvSpPr/>
          <p:nvPr/>
        </p:nvSpPr>
        <p:spPr>
          <a:xfrm>
            <a:off x="1371600" y="2269671"/>
            <a:ext cx="1698171" cy="1518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E4155F-FBE7-4DDB-BDEF-0CE1AEAA3DF1}"/>
              </a:ext>
            </a:extLst>
          </p:cNvPr>
          <p:cNvCxnSpPr/>
          <p:nvPr/>
        </p:nvCxnSpPr>
        <p:spPr>
          <a:xfrm>
            <a:off x="2710543" y="3788222"/>
            <a:ext cx="914400" cy="9144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F46321-BBEE-43F4-9631-85F2A8FA6322}"/>
              </a:ext>
            </a:extLst>
          </p:cNvPr>
          <p:cNvSpPr txBox="1"/>
          <p:nvPr/>
        </p:nvSpPr>
        <p:spPr>
          <a:xfrm>
            <a:off x="2354035" y="4759367"/>
            <a:ext cx="2759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Alternate #2 Graphics to cover door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9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7EBCD-06FC-4EE9-A2DC-206AD4D02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C941A5-F5F3-459D-A465-69E6DF01C69B}"/>
              </a:ext>
            </a:extLst>
          </p:cNvPr>
          <p:cNvSpPr txBox="1"/>
          <p:nvPr/>
        </p:nvSpPr>
        <p:spPr>
          <a:xfrm>
            <a:off x="4683579" y="1110343"/>
            <a:ext cx="282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Wall #5 Right of Front Doors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05EEB-0701-45F3-B345-704922B7029F}"/>
              </a:ext>
            </a:extLst>
          </p:cNvPr>
          <p:cNvSpPr txBox="1"/>
          <p:nvPr/>
        </p:nvSpPr>
        <p:spPr>
          <a:xfrm>
            <a:off x="4969329" y="1911029"/>
            <a:ext cx="2253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00"/>
                </a:highlight>
              </a:rPr>
              <a:t>Width 480 Inches</a:t>
            </a:r>
          </a:p>
          <a:p>
            <a:pPr algn="ctr"/>
            <a:r>
              <a:rPr lang="en-US" dirty="0">
                <a:highlight>
                  <a:srgbClr val="00FF00"/>
                </a:highlight>
              </a:rPr>
              <a:t>Height 89.5 Inches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F572B-DDF1-4759-B615-93EB7CEB665D}"/>
              </a:ext>
            </a:extLst>
          </p:cNvPr>
          <p:cNvSpPr txBox="1"/>
          <p:nvPr/>
        </p:nvSpPr>
        <p:spPr>
          <a:xfrm>
            <a:off x="1632857" y="5600700"/>
            <a:ext cx="333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Flags will be removed and chair rail removed prior to install. 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2DC8F6-1F10-4162-8A97-5076EDD7BB99}"/>
              </a:ext>
            </a:extLst>
          </p:cNvPr>
          <p:cNvCxnSpPr/>
          <p:nvPr/>
        </p:nvCxnSpPr>
        <p:spPr>
          <a:xfrm>
            <a:off x="0" y="2237014"/>
            <a:ext cx="5143500" cy="0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939E03-47E0-4CAF-B930-8B8A6E573E59}"/>
              </a:ext>
            </a:extLst>
          </p:cNvPr>
          <p:cNvCxnSpPr/>
          <p:nvPr/>
        </p:nvCxnSpPr>
        <p:spPr>
          <a:xfrm>
            <a:off x="6972300" y="2237014"/>
            <a:ext cx="5219700" cy="0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96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8B2A2-E7CB-4CD1-A49D-2F21C6D19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6679" y="-2886752"/>
            <a:ext cx="6858000" cy="12491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015C6-E6D1-4222-A2B2-15A64BC454E4}"/>
              </a:ext>
            </a:extLst>
          </p:cNvPr>
          <p:cNvSpPr txBox="1"/>
          <p:nvPr/>
        </p:nvSpPr>
        <p:spPr>
          <a:xfrm>
            <a:off x="4302580" y="816429"/>
            <a:ext cx="320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Wall #6 Over Top of Front Doors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91A68-BFDC-4F1A-8DD4-E4D5B2984310}"/>
              </a:ext>
            </a:extLst>
          </p:cNvPr>
          <p:cNvSpPr txBox="1"/>
          <p:nvPr/>
        </p:nvSpPr>
        <p:spPr>
          <a:xfrm>
            <a:off x="5140778" y="1404258"/>
            <a:ext cx="191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00"/>
                </a:highlight>
              </a:rPr>
              <a:t>Width 75 Inches</a:t>
            </a:r>
          </a:p>
          <a:p>
            <a:pPr algn="ctr"/>
            <a:r>
              <a:rPr lang="en-US" dirty="0">
                <a:highlight>
                  <a:srgbClr val="00FF00"/>
                </a:highlight>
              </a:rPr>
              <a:t>Depth 10 Inches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767EBF-EF99-455D-86E5-3553DA696969}"/>
              </a:ext>
            </a:extLst>
          </p:cNvPr>
          <p:cNvCxnSpPr>
            <a:cxnSpLocks/>
          </p:cNvCxnSpPr>
          <p:nvPr/>
        </p:nvCxnSpPr>
        <p:spPr>
          <a:xfrm flipV="1">
            <a:off x="6890657" y="1600200"/>
            <a:ext cx="5421086" cy="11430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EF06944-82AD-47C8-8BAD-56B2FD6F0A55}"/>
              </a:ext>
            </a:extLst>
          </p:cNvPr>
          <p:cNvCxnSpPr>
            <a:endCxn id="5" idx="1"/>
          </p:cNvCxnSpPr>
          <p:nvPr/>
        </p:nvCxnSpPr>
        <p:spPr>
          <a:xfrm>
            <a:off x="0" y="1657350"/>
            <a:ext cx="5140778" cy="70074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9697D5-BDBD-4521-A944-1339627E77F6}"/>
              </a:ext>
            </a:extLst>
          </p:cNvPr>
          <p:cNvSpPr txBox="1"/>
          <p:nvPr/>
        </p:nvSpPr>
        <p:spPr>
          <a:xfrm>
            <a:off x="3929745" y="4144345"/>
            <a:ext cx="425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These entry doors will not be covered with vinyl.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9A518-9752-4529-9F48-6D8499DF893B}"/>
              </a:ext>
            </a:extLst>
          </p:cNvPr>
          <p:cNvSpPr txBox="1"/>
          <p:nvPr/>
        </p:nvSpPr>
        <p:spPr>
          <a:xfrm>
            <a:off x="5519056" y="5677467"/>
            <a:ext cx="300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Removal of existing vinyl will need to be  included in bid. 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7466EE-F345-45D7-BCEB-EE4427686196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2155370" y="2934270"/>
            <a:ext cx="3363686" cy="306636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500323-7C07-4038-A6BF-0450ED0B05DD}"/>
              </a:ext>
            </a:extLst>
          </p:cNvPr>
          <p:cNvCxnSpPr/>
          <p:nvPr/>
        </p:nvCxnSpPr>
        <p:spPr>
          <a:xfrm flipV="1">
            <a:off x="8523514" y="3037114"/>
            <a:ext cx="2367643" cy="300445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45CB69-3981-483F-8C21-7A8ED8D5B7BB}"/>
              </a:ext>
            </a:extLst>
          </p:cNvPr>
          <p:cNvSpPr txBox="1"/>
          <p:nvPr/>
        </p:nvSpPr>
        <p:spPr>
          <a:xfrm>
            <a:off x="9261023" y="783770"/>
            <a:ext cx="293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Wall #7 Two Glass Windows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650573-BA4E-4DF4-94BA-F1432090FC81}"/>
              </a:ext>
            </a:extLst>
          </p:cNvPr>
          <p:cNvSpPr txBox="1"/>
          <p:nvPr/>
        </p:nvSpPr>
        <p:spPr>
          <a:xfrm>
            <a:off x="9261023" y="1570451"/>
            <a:ext cx="191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00"/>
                </a:highlight>
              </a:rPr>
              <a:t>Width 82 Inches</a:t>
            </a:r>
          </a:p>
          <a:p>
            <a:pPr algn="ctr"/>
            <a:r>
              <a:rPr lang="en-US" dirty="0">
                <a:highlight>
                  <a:srgbClr val="00FF00"/>
                </a:highlight>
              </a:rPr>
              <a:t>Depth 63 Inches</a:t>
            </a:r>
          </a:p>
        </p:txBody>
      </p:sp>
    </p:spTree>
    <p:extLst>
      <p:ext uri="{BB962C8B-B14F-4D97-AF65-F5344CB8AC3E}">
        <p14:creationId xmlns:p14="http://schemas.microsoft.com/office/powerpoint/2010/main" val="149067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A4A10-BAEE-4663-B29E-A23EB0305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87771E-DE18-448A-AFE0-F73964C9F630}"/>
              </a:ext>
            </a:extLst>
          </p:cNvPr>
          <p:cNvSpPr txBox="1"/>
          <p:nvPr/>
        </p:nvSpPr>
        <p:spPr>
          <a:xfrm>
            <a:off x="4212771" y="783771"/>
            <a:ext cx="437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Alternate Wall #1 East Back Wall Tour Room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FA18FC-DDB1-4ABC-B83B-A31E87C62D95}"/>
              </a:ext>
            </a:extLst>
          </p:cNvPr>
          <p:cNvCxnSpPr/>
          <p:nvPr/>
        </p:nvCxnSpPr>
        <p:spPr>
          <a:xfrm>
            <a:off x="0" y="1534886"/>
            <a:ext cx="5241471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B3A617-B55B-4573-A4BB-A655D74B4A70}"/>
              </a:ext>
            </a:extLst>
          </p:cNvPr>
          <p:cNvCxnSpPr>
            <a:cxnSpLocks/>
          </p:cNvCxnSpPr>
          <p:nvPr/>
        </p:nvCxnSpPr>
        <p:spPr>
          <a:xfrm>
            <a:off x="7233557" y="1534886"/>
            <a:ext cx="4958443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C38B887-1C16-49B4-8FC4-DAA1509309A1}"/>
              </a:ext>
            </a:extLst>
          </p:cNvPr>
          <p:cNvSpPr txBox="1"/>
          <p:nvPr/>
        </p:nvSpPr>
        <p:spPr>
          <a:xfrm>
            <a:off x="5241471" y="1323200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00FF00"/>
                </a:highlight>
              </a:rPr>
              <a:t>Width 227 Inches</a:t>
            </a:r>
          </a:p>
          <a:p>
            <a:pPr algn="ctr"/>
            <a:r>
              <a:rPr lang="en-US" dirty="0">
                <a:highlight>
                  <a:srgbClr val="00FF00"/>
                </a:highlight>
              </a:rPr>
              <a:t>Height 91.5 Inches</a:t>
            </a:r>
          </a:p>
        </p:txBody>
      </p:sp>
    </p:spTree>
    <p:extLst>
      <p:ext uri="{BB962C8B-B14F-4D97-AF65-F5344CB8AC3E}">
        <p14:creationId xmlns:p14="http://schemas.microsoft.com/office/powerpoint/2010/main" val="9213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170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Sloan</dc:creator>
  <cp:lastModifiedBy>Kelly Sloan</cp:lastModifiedBy>
  <cp:revision>20</cp:revision>
  <dcterms:created xsi:type="dcterms:W3CDTF">2021-04-05T13:00:15Z</dcterms:created>
  <dcterms:modified xsi:type="dcterms:W3CDTF">2021-04-05T21:09:19Z</dcterms:modified>
</cp:coreProperties>
</file>