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3"/>
  </p:notesMasterIdLst>
  <p:sldIdLst>
    <p:sldId id="256" r:id="rId2"/>
    <p:sldId id="257" r:id="rId3"/>
    <p:sldId id="264" r:id="rId4"/>
    <p:sldId id="259" r:id="rId5"/>
    <p:sldId id="260"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292" r:id="rId29"/>
    <p:sldId id="318" r:id="rId30"/>
    <p:sldId id="293" r:id="rId31"/>
    <p:sldId id="272" r:id="rId32"/>
  </p:sldIdLst>
  <p:sldSz cx="14630400" cy="9144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FB4"/>
    <a:srgbClr val="F9F1D6"/>
    <a:srgbClr val="FF9900"/>
    <a:srgbClr val="F7C459"/>
    <a:srgbClr val="F4C158"/>
    <a:srgbClr val="F3C056"/>
    <a:srgbClr val="F5C259"/>
    <a:srgbClr val="F1BC52"/>
    <a:srgbClr val="FFAB2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10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270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890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5282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5707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7477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932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6020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028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568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458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6663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1112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0475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2614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3140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4314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2347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995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2645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1465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9912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837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028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6827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7338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080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1027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1005840" y="486834"/>
            <a:ext cx="12618720"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1005840" y="2434167"/>
            <a:ext cx="12618720" cy="58017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1005840" y="8475134"/>
            <a:ext cx="329184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846320" y="8475134"/>
            <a:ext cx="493776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10332720" y="8475134"/>
            <a:ext cx="329184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8172662" y="2784053"/>
            <a:ext cx="7749117" cy="31546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71861" y="-279187"/>
            <a:ext cx="7749117" cy="92811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1005840" y="8475134"/>
            <a:ext cx="329184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846320" y="8475134"/>
            <a:ext cx="493776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10332720" y="8475134"/>
            <a:ext cx="329184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1005840" y="8475134"/>
            <a:ext cx="329184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846320" y="8475134"/>
            <a:ext cx="493776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10332720" y="8475134"/>
            <a:ext cx="329184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4"/>
          <p:cNvSpPr txBox="1">
            <a:spLocks noGrp="1"/>
          </p:cNvSpPr>
          <p:nvPr>
            <p:ph type="ctrTitle"/>
          </p:nvPr>
        </p:nvSpPr>
        <p:spPr>
          <a:xfrm>
            <a:off x="1828800" y="1496484"/>
            <a:ext cx="10972800" cy="318346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subTitle" idx="1"/>
          </p:nvPr>
        </p:nvSpPr>
        <p:spPr>
          <a:xfrm>
            <a:off x="1828800" y="4802717"/>
            <a:ext cx="10972800" cy="22076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200"/>
              </a:spcBef>
              <a:spcAft>
                <a:spcPts val="0"/>
              </a:spcAft>
              <a:buClr>
                <a:schemeClr val="dk1"/>
              </a:buClr>
              <a:buSzPts val="2880"/>
              <a:buNone/>
              <a:defRPr sz="2880"/>
            </a:lvl1pPr>
            <a:lvl2pPr lvl="1" algn="ctr">
              <a:lnSpc>
                <a:spcPct val="90000"/>
              </a:lnSpc>
              <a:spcBef>
                <a:spcPts val="600"/>
              </a:spcBef>
              <a:spcAft>
                <a:spcPts val="0"/>
              </a:spcAft>
              <a:buClr>
                <a:schemeClr val="dk1"/>
              </a:buClr>
              <a:buSzPts val="2400"/>
              <a:buNone/>
              <a:defRPr sz="2400"/>
            </a:lvl2pPr>
            <a:lvl3pPr lvl="2" algn="ctr">
              <a:lnSpc>
                <a:spcPct val="90000"/>
              </a:lnSpc>
              <a:spcBef>
                <a:spcPts val="600"/>
              </a:spcBef>
              <a:spcAft>
                <a:spcPts val="0"/>
              </a:spcAft>
              <a:buClr>
                <a:schemeClr val="dk1"/>
              </a:buClr>
              <a:buSzPts val="2160"/>
              <a:buNone/>
              <a:defRPr sz="2160"/>
            </a:lvl3pPr>
            <a:lvl4pPr lvl="3" algn="ctr">
              <a:lnSpc>
                <a:spcPct val="90000"/>
              </a:lnSpc>
              <a:spcBef>
                <a:spcPts val="600"/>
              </a:spcBef>
              <a:spcAft>
                <a:spcPts val="0"/>
              </a:spcAft>
              <a:buClr>
                <a:schemeClr val="dk1"/>
              </a:buClr>
              <a:buSzPts val="1920"/>
              <a:buNone/>
              <a:defRPr sz="1920"/>
            </a:lvl4pPr>
            <a:lvl5pPr lvl="4" algn="ctr">
              <a:lnSpc>
                <a:spcPct val="90000"/>
              </a:lnSpc>
              <a:spcBef>
                <a:spcPts val="600"/>
              </a:spcBef>
              <a:spcAft>
                <a:spcPts val="0"/>
              </a:spcAft>
              <a:buClr>
                <a:schemeClr val="dk1"/>
              </a:buClr>
              <a:buSzPts val="1920"/>
              <a:buNone/>
              <a:defRPr sz="1920"/>
            </a:lvl5pPr>
            <a:lvl6pPr lvl="5" algn="ctr">
              <a:lnSpc>
                <a:spcPct val="90000"/>
              </a:lnSpc>
              <a:spcBef>
                <a:spcPts val="600"/>
              </a:spcBef>
              <a:spcAft>
                <a:spcPts val="0"/>
              </a:spcAft>
              <a:buClr>
                <a:schemeClr val="dk1"/>
              </a:buClr>
              <a:buSzPts val="1920"/>
              <a:buNone/>
              <a:defRPr sz="1920"/>
            </a:lvl6pPr>
            <a:lvl7pPr lvl="6" algn="ctr">
              <a:lnSpc>
                <a:spcPct val="90000"/>
              </a:lnSpc>
              <a:spcBef>
                <a:spcPts val="600"/>
              </a:spcBef>
              <a:spcAft>
                <a:spcPts val="0"/>
              </a:spcAft>
              <a:buClr>
                <a:schemeClr val="dk1"/>
              </a:buClr>
              <a:buSzPts val="1920"/>
              <a:buNone/>
              <a:defRPr sz="1920"/>
            </a:lvl7pPr>
            <a:lvl8pPr lvl="7" algn="ctr">
              <a:lnSpc>
                <a:spcPct val="90000"/>
              </a:lnSpc>
              <a:spcBef>
                <a:spcPts val="600"/>
              </a:spcBef>
              <a:spcAft>
                <a:spcPts val="0"/>
              </a:spcAft>
              <a:buClr>
                <a:schemeClr val="dk1"/>
              </a:buClr>
              <a:buSzPts val="1920"/>
              <a:buNone/>
              <a:defRPr sz="1920"/>
            </a:lvl8pPr>
            <a:lvl9pPr lvl="8" algn="ctr">
              <a:lnSpc>
                <a:spcPct val="90000"/>
              </a:lnSpc>
              <a:spcBef>
                <a:spcPts val="600"/>
              </a:spcBef>
              <a:spcAft>
                <a:spcPts val="0"/>
              </a:spcAft>
              <a:buClr>
                <a:schemeClr val="dk1"/>
              </a:buClr>
              <a:buSzPts val="1920"/>
              <a:buNone/>
              <a:defRPr sz="1920"/>
            </a:lvl9pPr>
          </a:lstStyle>
          <a:p>
            <a:endParaRPr/>
          </a:p>
        </p:txBody>
      </p:sp>
      <p:sp>
        <p:nvSpPr>
          <p:cNvPr id="24" name="Google Shape;24;p4"/>
          <p:cNvSpPr txBox="1">
            <a:spLocks noGrp="1"/>
          </p:cNvSpPr>
          <p:nvPr>
            <p:ph type="dt" idx="10"/>
          </p:nvPr>
        </p:nvSpPr>
        <p:spPr>
          <a:xfrm>
            <a:off x="1005840" y="8475134"/>
            <a:ext cx="329184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846320" y="8475134"/>
            <a:ext cx="493776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10332720" y="8475134"/>
            <a:ext cx="329184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998220" y="2279652"/>
            <a:ext cx="12618720" cy="380364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998220" y="6119285"/>
            <a:ext cx="12618720" cy="20002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888888"/>
              </a:buClr>
              <a:buSzPts val="2880"/>
              <a:buNone/>
              <a:defRPr sz="2880">
                <a:solidFill>
                  <a:srgbClr val="888888"/>
                </a:solidFill>
              </a:defRPr>
            </a:lvl1pPr>
            <a:lvl2pPr marL="914400" lvl="1" indent="-228600" algn="l">
              <a:lnSpc>
                <a:spcPct val="90000"/>
              </a:lnSpc>
              <a:spcBef>
                <a:spcPts val="600"/>
              </a:spcBef>
              <a:spcAft>
                <a:spcPts val="0"/>
              </a:spcAft>
              <a:buClr>
                <a:srgbClr val="888888"/>
              </a:buClr>
              <a:buSzPts val="2400"/>
              <a:buNone/>
              <a:defRPr sz="2400">
                <a:solidFill>
                  <a:srgbClr val="888888"/>
                </a:solidFill>
              </a:defRPr>
            </a:lvl2pPr>
            <a:lvl3pPr marL="1371600" lvl="2" indent="-228600" algn="l">
              <a:lnSpc>
                <a:spcPct val="90000"/>
              </a:lnSpc>
              <a:spcBef>
                <a:spcPts val="600"/>
              </a:spcBef>
              <a:spcAft>
                <a:spcPts val="0"/>
              </a:spcAft>
              <a:buClr>
                <a:srgbClr val="888888"/>
              </a:buClr>
              <a:buSzPts val="2160"/>
              <a:buNone/>
              <a:defRPr sz="2160">
                <a:solidFill>
                  <a:srgbClr val="888888"/>
                </a:solidFill>
              </a:defRPr>
            </a:lvl3pPr>
            <a:lvl4pPr marL="1828800" lvl="3" indent="-228600" algn="l">
              <a:lnSpc>
                <a:spcPct val="90000"/>
              </a:lnSpc>
              <a:spcBef>
                <a:spcPts val="600"/>
              </a:spcBef>
              <a:spcAft>
                <a:spcPts val="0"/>
              </a:spcAft>
              <a:buClr>
                <a:srgbClr val="888888"/>
              </a:buClr>
              <a:buSzPts val="1920"/>
              <a:buNone/>
              <a:defRPr sz="1920">
                <a:solidFill>
                  <a:srgbClr val="888888"/>
                </a:solidFill>
              </a:defRPr>
            </a:lvl4pPr>
            <a:lvl5pPr marL="2286000" lvl="4" indent="-228600" algn="l">
              <a:lnSpc>
                <a:spcPct val="90000"/>
              </a:lnSpc>
              <a:spcBef>
                <a:spcPts val="600"/>
              </a:spcBef>
              <a:spcAft>
                <a:spcPts val="0"/>
              </a:spcAft>
              <a:buClr>
                <a:srgbClr val="888888"/>
              </a:buClr>
              <a:buSzPts val="1920"/>
              <a:buNone/>
              <a:defRPr sz="1920">
                <a:solidFill>
                  <a:srgbClr val="888888"/>
                </a:solidFill>
              </a:defRPr>
            </a:lvl5pPr>
            <a:lvl6pPr marL="2743200" lvl="5" indent="-228600" algn="l">
              <a:lnSpc>
                <a:spcPct val="90000"/>
              </a:lnSpc>
              <a:spcBef>
                <a:spcPts val="600"/>
              </a:spcBef>
              <a:spcAft>
                <a:spcPts val="0"/>
              </a:spcAft>
              <a:buClr>
                <a:srgbClr val="888888"/>
              </a:buClr>
              <a:buSzPts val="1920"/>
              <a:buNone/>
              <a:defRPr sz="1920">
                <a:solidFill>
                  <a:srgbClr val="888888"/>
                </a:solidFill>
              </a:defRPr>
            </a:lvl6pPr>
            <a:lvl7pPr marL="3200400" lvl="6" indent="-228600" algn="l">
              <a:lnSpc>
                <a:spcPct val="90000"/>
              </a:lnSpc>
              <a:spcBef>
                <a:spcPts val="600"/>
              </a:spcBef>
              <a:spcAft>
                <a:spcPts val="0"/>
              </a:spcAft>
              <a:buClr>
                <a:srgbClr val="888888"/>
              </a:buClr>
              <a:buSzPts val="1920"/>
              <a:buNone/>
              <a:defRPr sz="1920">
                <a:solidFill>
                  <a:srgbClr val="888888"/>
                </a:solidFill>
              </a:defRPr>
            </a:lvl7pPr>
            <a:lvl8pPr marL="3657600" lvl="7" indent="-228600" algn="l">
              <a:lnSpc>
                <a:spcPct val="90000"/>
              </a:lnSpc>
              <a:spcBef>
                <a:spcPts val="600"/>
              </a:spcBef>
              <a:spcAft>
                <a:spcPts val="0"/>
              </a:spcAft>
              <a:buClr>
                <a:srgbClr val="888888"/>
              </a:buClr>
              <a:buSzPts val="1920"/>
              <a:buNone/>
              <a:defRPr sz="1920">
                <a:solidFill>
                  <a:srgbClr val="888888"/>
                </a:solidFill>
              </a:defRPr>
            </a:lvl8pPr>
            <a:lvl9pPr marL="4114800" lvl="8" indent="-228600" algn="l">
              <a:lnSpc>
                <a:spcPct val="90000"/>
              </a:lnSpc>
              <a:spcBef>
                <a:spcPts val="600"/>
              </a:spcBef>
              <a:spcAft>
                <a:spcPts val="0"/>
              </a:spcAft>
              <a:buClr>
                <a:srgbClr val="888888"/>
              </a:buClr>
              <a:buSzPts val="1920"/>
              <a:buNone/>
              <a:defRPr sz="1920">
                <a:solidFill>
                  <a:srgbClr val="888888"/>
                </a:solidFill>
              </a:defRPr>
            </a:lvl9pPr>
          </a:lstStyle>
          <a:p>
            <a:endParaRPr/>
          </a:p>
        </p:txBody>
      </p:sp>
      <p:sp>
        <p:nvSpPr>
          <p:cNvPr id="30" name="Google Shape;30;p5"/>
          <p:cNvSpPr txBox="1">
            <a:spLocks noGrp="1"/>
          </p:cNvSpPr>
          <p:nvPr>
            <p:ph type="dt" idx="10"/>
          </p:nvPr>
        </p:nvSpPr>
        <p:spPr>
          <a:xfrm>
            <a:off x="1005840" y="8475134"/>
            <a:ext cx="329184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846320" y="8475134"/>
            <a:ext cx="493776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10332720" y="8475134"/>
            <a:ext cx="329184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1005840" y="486834"/>
            <a:ext cx="12618720"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1005840" y="2434167"/>
            <a:ext cx="6217920" cy="58017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7406640" y="2434167"/>
            <a:ext cx="6217920" cy="58017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1005840" y="8475134"/>
            <a:ext cx="329184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846320" y="8475134"/>
            <a:ext cx="493776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10332720" y="8475134"/>
            <a:ext cx="329184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1007746" y="486834"/>
            <a:ext cx="12618720"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1007746" y="2241551"/>
            <a:ext cx="6189344" cy="109854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200"/>
              </a:spcBef>
              <a:spcAft>
                <a:spcPts val="0"/>
              </a:spcAft>
              <a:buClr>
                <a:schemeClr val="dk1"/>
              </a:buClr>
              <a:buSzPts val="2880"/>
              <a:buNone/>
              <a:defRPr sz="2880" b="1"/>
            </a:lvl1pPr>
            <a:lvl2pPr marL="914400" lvl="1" indent="-228600" algn="l">
              <a:lnSpc>
                <a:spcPct val="90000"/>
              </a:lnSpc>
              <a:spcBef>
                <a:spcPts val="600"/>
              </a:spcBef>
              <a:spcAft>
                <a:spcPts val="0"/>
              </a:spcAft>
              <a:buClr>
                <a:schemeClr val="dk1"/>
              </a:buClr>
              <a:buSzPts val="2400"/>
              <a:buNone/>
              <a:defRPr sz="2400" b="1"/>
            </a:lvl2pPr>
            <a:lvl3pPr marL="1371600" lvl="2" indent="-228600" algn="l">
              <a:lnSpc>
                <a:spcPct val="90000"/>
              </a:lnSpc>
              <a:spcBef>
                <a:spcPts val="600"/>
              </a:spcBef>
              <a:spcAft>
                <a:spcPts val="0"/>
              </a:spcAft>
              <a:buClr>
                <a:schemeClr val="dk1"/>
              </a:buClr>
              <a:buSzPts val="2160"/>
              <a:buNone/>
              <a:defRPr sz="2160" b="1"/>
            </a:lvl3pPr>
            <a:lvl4pPr marL="1828800" lvl="3" indent="-228600" algn="l">
              <a:lnSpc>
                <a:spcPct val="90000"/>
              </a:lnSpc>
              <a:spcBef>
                <a:spcPts val="600"/>
              </a:spcBef>
              <a:spcAft>
                <a:spcPts val="0"/>
              </a:spcAft>
              <a:buClr>
                <a:schemeClr val="dk1"/>
              </a:buClr>
              <a:buSzPts val="1920"/>
              <a:buNone/>
              <a:defRPr sz="1920" b="1"/>
            </a:lvl4pPr>
            <a:lvl5pPr marL="2286000" lvl="4" indent="-228600" algn="l">
              <a:lnSpc>
                <a:spcPct val="90000"/>
              </a:lnSpc>
              <a:spcBef>
                <a:spcPts val="600"/>
              </a:spcBef>
              <a:spcAft>
                <a:spcPts val="0"/>
              </a:spcAft>
              <a:buClr>
                <a:schemeClr val="dk1"/>
              </a:buClr>
              <a:buSzPts val="1920"/>
              <a:buNone/>
              <a:defRPr sz="1920" b="1"/>
            </a:lvl5pPr>
            <a:lvl6pPr marL="2743200" lvl="5" indent="-228600" algn="l">
              <a:lnSpc>
                <a:spcPct val="90000"/>
              </a:lnSpc>
              <a:spcBef>
                <a:spcPts val="600"/>
              </a:spcBef>
              <a:spcAft>
                <a:spcPts val="0"/>
              </a:spcAft>
              <a:buClr>
                <a:schemeClr val="dk1"/>
              </a:buClr>
              <a:buSzPts val="1920"/>
              <a:buNone/>
              <a:defRPr sz="1920" b="1"/>
            </a:lvl6pPr>
            <a:lvl7pPr marL="3200400" lvl="6" indent="-228600" algn="l">
              <a:lnSpc>
                <a:spcPct val="90000"/>
              </a:lnSpc>
              <a:spcBef>
                <a:spcPts val="600"/>
              </a:spcBef>
              <a:spcAft>
                <a:spcPts val="0"/>
              </a:spcAft>
              <a:buClr>
                <a:schemeClr val="dk1"/>
              </a:buClr>
              <a:buSzPts val="1920"/>
              <a:buNone/>
              <a:defRPr sz="1920" b="1"/>
            </a:lvl7pPr>
            <a:lvl8pPr marL="3657600" lvl="7" indent="-228600" algn="l">
              <a:lnSpc>
                <a:spcPct val="90000"/>
              </a:lnSpc>
              <a:spcBef>
                <a:spcPts val="600"/>
              </a:spcBef>
              <a:spcAft>
                <a:spcPts val="0"/>
              </a:spcAft>
              <a:buClr>
                <a:schemeClr val="dk1"/>
              </a:buClr>
              <a:buSzPts val="1920"/>
              <a:buNone/>
              <a:defRPr sz="1920" b="1"/>
            </a:lvl8pPr>
            <a:lvl9pPr marL="4114800" lvl="8" indent="-228600" algn="l">
              <a:lnSpc>
                <a:spcPct val="90000"/>
              </a:lnSpc>
              <a:spcBef>
                <a:spcPts val="600"/>
              </a:spcBef>
              <a:spcAft>
                <a:spcPts val="0"/>
              </a:spcAft>
              <a:buClr>
                <a:schemeClr val="dk1"/>
              </a:buClr>
              <a:buSzPts val="1920"/>
              <a:buNone/>
              <a:defRPr sz="1920" b="1"/>
            </a:lvl9pPr>
          </a:lstStyle>
          <a:p>
            <a:endParaRPr/>
          </a:p>
        </p:txBody>
      </p:sp>
      <p:sp>
        <p:nvSpPr>
          <p:cNvPr id="43" name="Google Shape;43;p7"/>
          <p:cNvSpPr txBox="1">
            <a:spLocks noGrp="1"/>
          </p:cNvSpPr>
          <p:nvPr>
            <p:ph type="body" idx="2"/>
          </p:nvPr>
        </p:nvSpPr>
        <p:spPr>
          <a:xfrm>
            <a:off x="1007746" y="3340100"/>
            <a:ext cx="6189344" cy="49127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7406640" y="2241551"/>
            <a:ext cx="6219826" cy="109854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200"/>
              </a:spcBef>
              <a:spcAft>
                <a:spcPts val="0"/>
              </a:spcAft>
              <a:buClr>
                <a:schemeClr val="dk1"/>
              </a:buClr>
              <a:buSzPts val="2880"/>
              <a:buNone/>
              <a:defRPr sz="2880" b="1"/>
            </a:lvl1pPr>
            <a:lvl2pPr marL="914400" lvl="1" indent="-228600" algn="l">
              <a:lnSpc>
                <a:spcPct val="90000"/>
              </a:lnSpc>
              <a:spcBef>
                <a:spcPts val="600"/>
              </a:spcBef>
              <a:spcAft>
                <a:spcPts val="0"/>
              </a:spcAft>
              <a:buClr>
                <a:schemeClr val="dk1"/>
              </a:buClr>
              <a:buSzPts val="2400"/>
              <a:buNone/>
              <a:defRPr sz="2400" b="1"/>
            </a:lvl2pPr>
            <a:lvl3pPr marL="1371600" lvl="2" indent="-228600" algn="l">
              <a:lnSpc>
                <a:spcPct val="90000"/>
              </a:lnSpc>
              <a:spcBef>
                <a:spcPts val="600"/>
              </a:spcBef>
              <a:spcAft>
                <a:spcPts val="0"/>
              </a:spcAft>
              <a:buClr>
                <a:schemeClr val="dk1"/>
              </a:buClr>
              <a:buSzPts val="2160"/>
              <a:buNone/>
              <a:defRPr sz="2160" b="1"/>
            </a:lvl3pPr>
            <a:lvl4pPr marL="1828800" lvl="3" indent="-228600" algn="l">
              <a:lnSpc>
                <a:spcPct val="90000"/>
              </a:lnSpc>
              <a:spcBef>
                <a:spcPts val="600"/>
              </a:spcBef>
              <a:spcAft>
                <a:spcPts val="0"/>
              </a:spcAft>
              <a:buClr>
                <a:schemeClr val="dk1"/>
              </a:buClr>
              <a:buSzPts val="1920"/>
              <a:buNone/>
              <a:defRPr sz="1920" b="1"/>
            </a:lvl4pPr>
            <a:lvl5pPr marL="2286000" lvl="4" indent="-228600" algn="l">
              <a:lnSpc>
                <a:spcPct val="90000"/>
              </a:lnSpc>
              <a:spcBef>
                <a:spcPts val="600"/>
              </a:spcBef>
              <a:spcAft>
                <a:spcPts val="0"/>
              </a:spcAft>
              <a:buClr>
                <a:schemeClr val="dk1"/>
              </a:buClr>
              <a:buSzPts val="1920"/>
              <a:buNone/>
              <a:defRPr sz="1920" b="1"/>
            </a:lvl5pPr>
            <a:lvl6pPr marL="2743200" lvl="5" indent="-228600" algn="l">
              <a:lnSpc>
                <a:spcPct val="90000"/>
              </a:lnSpc>
              <a:spcBef>
                <a:spcPts val="600"/>
              </a:spcBef>
              <a:spcAft>
                <a:spcPts val="0"/>
              </a:spcAft>
              <a:buClr>
                <a:schemeClr val="dk1"/>
              </a:buClr>
              <a:buSzPts val="1920"/>
              <a:buNone/>
              <a:defRPr sz="1920" b="1"/>
            </a:lvl6pPr>
            <a:lvl7pPr marL="3200400" lvl="6" indent="-228600" algn="l">
              <a:lnSpc>
                <a:spcPct val="90000"/>
              </a:lnSpc>
              <a:spcBef>
                <a:spcPts val="600"/>
              </a:spcBef>
              <a:spcAft>
                <a:spcPts val="0"/>
              </a:spcAft>
              <a:buClr>
                <a:schemeClr val="dk1"/>
              </a:buClr>
              <a:buSzPts val="1920"/>
              <a:buNone/>
              <a:defRPr sz="1920" b="1"/>
            </a:lvl7pPr>
            <a:lvl8pPr marL="3657600" lvl="7" indent="-228600" algn="l">
              <a:lnSpc>
                <a:spcPct val="90000"/>
              </a:lnSpc>
              <a:spcBef>
                <a:spcPts val="600"/>
              </a:spcBef>
              <a:spcAft>
                <a:spcPts val="0"/>
              </a:spcAft>
              <a:buClr>
                <a:schemeClr val="dk1"/>
              </a:buClr>
              <a:buSzPts val="1920"/>
              <a:buNone/>
              <a:defRPr sz="1920" b="1"/>
            </a:lvl8pPr>
            <a:lvl9pPr marL="4114800" lvl="8" indent="-228600" algn="l">
              <a:lnSpc>
                <a:spcPct val="90000"/>
              </a:lnSpc>
              <a:spcBef>
                <a:spcPts val="600"/>
              </a:spcBef>
              <a:spcAft>
                <a:spcPts val="0"/>
              </a:spcAft>
              <a:buClr>
                <a:schemeClr val="dk1"/>
              </a:buClr>
              <a:buSzPts val="1920"/>
              <a:buNone/>
              <a:defRPr sz="1920" b="1"/>
            </a:lvl9pPr>
          </a:lstStyle>
          <a:p>
            <a:endParaRPr/>
          </a:p>
        </p:txBody>
      </p:sp>
      <p:sp>
        <p:nvSpPr>
          <p:cNvPr id="45" name="Google Shape;45;p7"/>
          <p:cNvSpPr txBox="1">
            <a:spLocks noGrp="1"/>
          </p:cNvSpPr>
          <p:nvPr>
            <p:ph type="body" idx="4"/>
          </p:nvPr>
        </p:nvSpPr>
        <p:spPr>
          <a:xfrm>
            <a:off x="7406640" y="3340100"/>
            <a:ext cx="6219826" cy="49127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1005840" y="8475134"/>
            <a:ext cx="329184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846320" y="8475134"/>
            <a:ext cx="493776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10332720" y="8475134"/>
            <a:ext cx="329184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1007746" y="609600"/>
            <a:ext cx="4718684" cy="2133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840"/>
              <a:buFont typeface="Calibri"/>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6219826" y="1316567"/>
            <a:ext cx="7406640" cy="6498167"/>
          </a:xfrm>
          <a:prstGeom prst="rect">
            <a:avLst/>
          </a:prstGeom>
          <a:noFill/>
          <a:ln>
            <a:noFill/>
          </a:ln>
        </p:spPr>
        <p:txBody>
          <a:bodyPr spcFirstLastPara="1" wrap="square" lIns="91425" tIns="45700" rIns="91425" bIns="45700" anchor="t" anchorCtr="0">
            <a:normAutofit/>
          </a:bodyPr>
          <a:lstStyle>
            <a:lvl1pPr marL="457200" lvl="0" indent="-472440" algn="l">
              <a:lnSpc>
                <a:spcPct val="90000"/>
              </a:lnSpc>
              <a:spcBef>
                <a:spcPts val="1200"/>
              </a:spcBef>
              <a:spcAft>
                <a:spcPts val="0"/>
              </a:spcAft>
              <a:buClr>
                <a:schemeClr val="dk1"/>
              </a:buClr>
              <a:buSzPts val="3840"/>
              <a:buChar char="•"/>
              <a:defRPr sz="3840"/>
            </a:lvl1pPr>
            <a:lvl2pPr marL="914400" lvl="1" indent="-441960" algn="l">
              <a:lnSpc>
                <a:spcPct val="90000"/>
              </a:lnSpc>
              <a:spcBef>
                <a:spcPts val="600"/>
              </a:spcBef>
              <a:spcAft>
                <a:spcPts val="0"/>
              </a:spcAft>
              <a:buClr>
                <a:schemeClr val="dk1"/>
              </a:buClr>
              <a:buSzPts val="3360"/>
              <a:buChar char="•"/>
              <a:defRPr sz="3359"/>
            </a:lvl2pPr>
            <a:lvl3pPr marL="1371600" lvl="2" indent="-411480" algn="l">
              <a:lnSpc>
                <a:spcPct val="90000"/>
              </a:lnSpc>
              <a:spcBef>
                <a:spcPts val="600"/>
              </a:spcBef>
              <a:spcAft>
                <a:spcPts val="0"/>
              </a:spcAft>
              <a:buClr>
                <a:schemeClr val="dk1"/>
              </a:buClr>
              <a:buSzPts val="2880"/>
              <a:buChar char="•"/>
              <a:defRPr sz="2880"/>
            </a:lvl3pPr>
            <a:lvl4pPr marL="1828800" lvl="3" indent="-381000" algn="l">
              <a:lnSpc>
                <a:spcPct val="90000"/>
              </a:lnSpc>
              <a:spcBef>
                <a:spcPts val="600"/>
              </a:spcBef>
              <a:spcAft>
                <a:spcPts val="0"/>
              </a:spcAft>
              <a:buClr>
                <a:schemeClr val="dk1"/>
              </a:buClr>
              <a:buSzPts val="2400"/>
              <a:buChar char="•"/>
              <a:defRPr sz="2400"/>
            </a:lvl4pPr>
            <a:lvl5pPr marL="2286000" lvl="4" indent="-381000" algn="l">
              <a:lnSpc>
                <a:spcPct val="90000"/>
              </a:lnSpc>
              <a:spcBef>
                <a:spcPts val="600"/>
              </a:spcBef>
              <a:spcAft>
                <a:spcPts val="0"/>
              </a:spcAft>
              <a:buClr>
                <a:schemeClr val="dk1"/>
              </a:buClr>
              <a:buSzPts val="2400"/>
              <a:buChar char="•"/>
              <a:defRPr sz="2400"/>
            </a:lvl5pPr>
            <a:lvl6pPr marL="2743200" lvl="5" indent="-381000" algn="l">
              <a:lnSpc>
                <a:spcPct val="90000"/>
              </a:lnSpc>
              <a:spcBef>
                <a:spcPts val="600"/>
              </a:spcBef>
              <a:spcAft>
                <a:spcPts val="0"/>
              </a:spcAft>
              <a:buClr>
                <a:schemeClr val="dk1"/>
              </a:buClr>
              <a:buSzPts val="2400"/>
              <a:buChar char="•"/>
              <a:defRPr sz="2400"/>
            </a:lvl6pPr>
            <a:lvl7pPr marL="3200400" lvl="6" indent="-381000" algn="l">
              <a:lnSpc>
                <a:spcPct val="90000"/>
              </a:lnSpc>
              <a:spcBef>
                <a:spcPts val="600"/>
              </a:spcBef>
              <a:spcAft>
                <a:spcPts val="0"/>
              </a:spcAft>
              <a:buClr>
                <a:schemeClr val="dk1"/>
              </a:buClr>
              <a:buSzPts val="2400"/>
              <a:buChar char="•"/>
              <a:defRPr sz="2400"/>
            </a:lvl7pPr>
            <a:lvl8pPr marL="3657600" lvl="7" indent="-381000" algn="l">
              <a:lnSpc>
                <a:spcPct val="90000"/>
              </a:lnSpc>
              <a:spcBef>
                <a:spcPts val="600"/>
              </a:spcBef>
              <a:spcAft>
                <a:spcPts val="0"/>
              </a:spcAft>
              <a:buClr>
                <a:schemeClr val="dk1"/>
              </a:buClr>
              <a:buSzPts val="2400"/>
              <a:buChar char="•"/>
              <a:defRPr sz="2400"/>
            </a:lvl8pPr>
            <a:lvl9pPr marL="4114800" lvl="8" indent="-381000" algn="l">
              <a:lnSpc>
                <a:spcPct val="90000"/>
              </a:lnSpc>
              <a:spcBef>
                <a:spcPts val="600"/>
              </a:spcBef>
              <a:spcAft>
                <a:spcPts val="0"/>
              </a:spcAft>
              <a:buClr>
                <a:schemeClr val="dk1"/>
              </a:buClr>
              <a:buSzPts val="2400"/>
              <a:buChar char="•"/>
              <a:defRPr sz="2400"/>
            </a:lvl9pPr>
          </a:lstStyle>
          <a:p>
            <a:endParaRPr/>
          </a:p>
        </p:txBody>
      </p:sp>
      <p:sp>
        <p:nvSpPr>
          <p:cNvPr id="57" name="Google Shape;57;p9"/>
          <p:cNvSpPr txBox="1">
            <a:spLocks noGrp="1"/>
          </p:cNvSpPr>
          <p:nvPr>
            <p:ph type="body" idx="2"/>
          </p:nvPr>
        </p:nvSpPr>
        <p:spPr>
          <a:xfrm>
            <a:off x="1007746" y="2743200"/>
            <a:ext cx="4718684" cy="50821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1920"/>
              <a:buNone/>
              <a:defRPr sz="1920"/>
            </a:lvl1pPr>
            <a:lvl2pPr marL="914400" lvl="1" indent="-228600" algn="l">
              <a:lnSpc>
                <a:spcPct val="90000"/>
              </a:lnSpc>
              <a:spcBef>
                <a:spcPts val="600"/>
              </a:spcBef>
              <a:spcAft>
                <a:spcPts val="0"/>
              </a:spcAft>
              <a:buClr>
                <a:schemeClr val="dk1"/>
              </a:buClr>
              <a:buSzPts val="1680"/>
              <a:buNone/>
              <a:defRPr sz="1679"/>
            </a:lvl2pPr>
            <a:lvl3pPr marL="1371600" lvl="2" indent="-228600" algn="l">
              <a:lnSpc>
                <a:spcPct val="90000"/>
              </a:lnSpc>
              <a:spcBef>
                <a:spcPts val="600"/>
              </a:spcBef>
              <a:spcAft>
                <a:spcPts val="0"/>
              </a:spcAft>
              <a:buClr>
                <a:schemeClr val="dk1"/>
              </a:buClr>
              <a:buSzPts val="1440"/>
              <a:buNone/>
              <a:defRPr sz="1440"/>
            </a:lvl3pPr>
            <a:lvl4pPr marL="1828800" lvl="3" indent="-228600" algn="l">
              <a:lnSpc>
                <a:spcPct val="90000"/>
              </a:lnSpc>
              <a:spcBef>
                <a:spcPts val="600"/>
              </a:spcBef>
              <a:spcAft>
                <a:spcPts val="0"/>
              </a:spcAft>
              <a:buClr>
                <a:schemeClr val="dk1"/>
              </a:buClr>
              <a:buSzPts val="1200"/>
              <a:buNone/>
              <a:defRPr sz="1200"/>
            </a:lvl4pPr>
            <a:lvl5pPr marL="2286000" lvl="4" indent="-228600" algn="l">
              <a:lnSpc>
                <a:spcPct val="90000"/>
              </a:lnSpc>
              <a:spcBef>
                <a:spcPts val="600"/>
              </a:spcBef>
              <a:spcAft>
                <a:spcPts val="0"/>
              </a:spcAft>
              <a:buClr>
                <a:schemeClr val="dk1"/>
              </a:buClr>
              <a:buSzPts val="1200"/>
              <a:buNone/>
              <a:defRPr sz="1200"/>
            </a:lvl5pPr>
            <a:lvl6pPr marL="2743200" lvl="5" indent="-228600" algn="l">
              <a:lnSpc>
                <a:spcPct val="90000"/>
              </a:lnSpc>
              <a:spcBef>
                <a:spcPts val="600"/>
              </a:spcBef>
              <a:spcAft>
                <a:spcPts val="0"/>
              </a:spcAft>
              <a:buClr>
                <a:schemeClr val="dk1"/>
              </a:buClr>
              <a:buSzPts val="1200"/>
              <a:buNone/>
              <a:defRPr sz="1200"/>
            </a:lvl6pPr>
            <a:lvl7pPr marL="3200400" lvl="6" indent="-228600" algn="l">
              <a:lnSpc>
                <a:spcPct val="90000"/>
              </a:lnSpc>
              <a:spcBef>
                <a:spcPts val="600"/>
              </a:spcBef>
              <a:spcAft>
                <a:spcPts val="0"/>
              </a:spcAft>
              <a:buClr>
                <a:schemeClr val="dk1"/>
              </a:buClr>
              <a:buSzPts val="1200"/>
              <a:buNone/>
              <a:defRPr sz="1200"/>
            </a:lvl7pPr>
            <a:lvl8pPr marL="3657600" lvl="7" indent="-228600" algn="l">
              <a:lnSpc>
                <a:spcPct val="90000"/>
              </a:lnSpc>
              <a:spcBef>
                <a:spcPts val="600"/>
              </a:spcBef>
              <a:spcAft>
                <a:spcPts val="0"/>
              </a:spcAft>
              <a:buClr>
                <a:schemeClr val="dk1"/>
              </a:buClr>
              <a:buSzPts val="1200"/>
              <a:buNone/>
              <a:defRPr sz="1200"/>
            </a:lvl8pPr>
            <a:lvl9pPr marL="4114800" lvl="8" indent="-228600" algn="l">
              <a:lnSpc>
                <a:spcPct val="90000"/>
              </a:lnSpc>
              <a:spcBef>
                <a:spcPts val="600"/>
              </a:spcBef>
              <a:spcAft>
                <a:spcPts val="0"/>
              </a:spcAft>
              <a:buClr>
                <a:schemeClr val="dk1"/>
              </a:buClr>
              <a:buSzPts val="1200"/>
              <a:buNone/>
              <a:defRPr sz="1200"/>
            </a:lvl9pPr>
          </a:lstStyle>
          <a:p>
            <a:endParaRPr/>
          </a:p>
        </p:txBody>
      </p:sp>
      <p:sp>
        <p:nvSpPr>
          <p:cNvPr id="58" name="Google Shape;58;p9"/>
          <p:cNvSpPr txBox="1">
            <a:spLocks noGrp="1"/>
          </p:cNvSpPr>
          <p:nvPr>
            <p:ph type="dt" idx="10"/>
          </p:nvPr>
        </p:nvSpPr>
        <p:spPr>
          <a:xfrm>
            <a:off x="1005840" y="8475134"/>
            <a:ext cx="329184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846320" y="8475134"/>
            <a:ext cx="493776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10332720" y="8475134"/>
            <a:ext cx="329184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007746" y="609600"/>
            <a:ext cx="4718684" cy="2133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840"/>
              <a:buFont typeface="Calibri"/>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6219826" y="1316567"/>
            <a:ext cx="7406640" cy="6498167"/>
          </a:xfrm>
          <a:prstGeom prst="rect">
            <a:avLst/>
          </a:prstGeom>
          <a:noFill/>
          <a:ln>
            <a:noFill/>
          </a:ln>
        </p:spPr>
      </p:sp>
      <p:sp>
        <p:nvSpPr>
          <p:cNvPr id="64" name="Google Shape;64;p10"/>
          <p:cNvSpPr txBox="1">
            <a:spLocks noGrp="1"/>
          </p:cNvSpPr>
          <p:nvPr>
            <p:ph type="body" idx="1"/>
          </p:nvPr>
        </p:nvSpPr>
        <p:spPr>
          <a:xfrm>
            <a:off x="1007746" y="2743200"/>
            <a:ext cx="4718684" cy="50821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1920"/>
              <a:buNone/>
              <a:defRPr sz="1920"/>
            </a:lvl1pPr>
            <a:lvl2pPr marL="914400" lvl="1" indent="-228600" algn="l">
              <a:lnSpc>
                <a:spcPct val="90000"/>
              </a:lnSpc>
              <a:spcBef>
                <a:spcPts val="600"/>
              </a:spcBef>
              <a:spcAft>
                <a:spcPts val="0"/>
              </a:spcAft>
              <a:buClr>
                <a:schemeClr val="dk1"/>
              </a:buClr>
              <a:buSzPts val="1680"/>
              <a:buNone/>
              <a:defRPr sz="1679"/>
            </a:lvl2pPr>
            <a:lvl3pPr marL="1371600" lvl="2" indent="-228600" algn="l">
              <a:lnSpc>
                <a:spcPct val="90000"/>
              </a:lnSpc>
              <a:spcBef>
                <a:spcPts val="600"/>
              </a:spcBef>
              <a:spcAft>
                <a:spcPts val="0"/>
              </a:spcAft>
              <a:buClr>
                <a:schemeClr val="dk1"/>
              </a:buClr>
              <a:buSzPts val="1440"/>
              <a:buNone/>
              <a:defRPr sz="1440"/>
            </a:lvl3pPr>
            <a:lvl4pPr marL="1828800" lvl="3" indent="-228600" algn="l">
              <a:lnSpc>
                <a:spcPct val="90000"/>
              </a:lnSpc>
              <a:spcBef>
                <a:spcPts val="600"/>
              </a:spcBef>
              <a:spcAft>
                <a:spcPts val="0"/>
              </a:spcAft>
              <a:buClr>
                <a:schemeClr val="dk1"/>
              </a:buClr>
              <a:buSzPts val="1200"/>
              <a:buNone/>
              <a:defRPr sz="1200"/>
            </a:lvl4pPr>
            <a:lvl5pPr marL="2286000" lvl="4" indent="-228600" algn="l">
              <a:lnSpc>
                <a:spcPct val="90000"/>
              </a:lnSpc>
              <a:spcBef>
                <a:spcPts val="600"/>
              </a:spcBef>
              <a:spcAft>
                <a:spcPts val="0"/>
              </a:spcAft>
              <a:buClr>
                <a:schemeClr val="dk1"/>
              </a:buClr>
              <a:buSzPts val="1200"/>
              <a:buNone/>
              <a:defRPr sz="1200"/>
            </a:lvl5pPr>
            <a:lvl6pPr marL="2743200" lvl="5" indent="-228600" algn="l">
              <a:lnSpc>
                <a:spcPct val="90000"/>
              </a:lnSpc>
              <a:spcBef>
                <a:spcPts val="600"/>
              </a:spcBef>
              <a:spcAft>
                <a:spcPts val="0"/>
              </a:spcAft>
              <a:buClr>
                <a:schemeClr val="dk1"/>
              </a:buClr>
              <a:buSzPts val="1200"/>
              <a:buNone/>
              <a:defRPr sz="1200"/>
            </a:lvl6pPr>
            <a:lvl7pPr marL="3200400" lvl="6" indent="-228600" algn="l">
              <a:lnSpc>
                <a:spcPct val="90000"/>
              </a:lnSpc>
              <a:spcBef>
                <a:spcPts val="600"/>
              </a:spcBef>
              <a:spcAft>
                <a:spcPts val="0"/>
              </a:spcAft>
              <a:buClr>
                <a:schemeClr val="dk1"/>
              </a:buClr>
              <a:buSzPts val="1200"/>
              <a:buNone/>
              <a:defRPr sz="1200"/>
            </a:lvl7pPr>
            <a:lvl8pPr marL="3657600" lvl="7" indent="-228600" algn="l">
              <a:lnSpc>
                <a:spcPct val="90000"/>
              </a:lnSpc>
              <a:spcBef>
                <a:spcPts val="600"/>
              </a:spcBef>
              <a:spcAft>
                <a:spcPts val="0"/>
              </a:spcAft>
              <a:buClr>
                <a:schemeClr val="dk1"/>
              </a:buClr>
              <a:buSzPts val="1200"/>
              <a:buNone/>
              <a:defRPr sz="1200"/>
            </a:lvl8pPr>
            <a:lvl9pPr marL="4114800" lvl="8" indent="-228600" algn="l">
              <a:lnSpc>
                <a:spcPct val="90000"/>
              </a:lnSpc>
              <a:spcBef>
                <a:spcPts val="600"/>
              </a:spcBef>
              <a:spcAft>
                <a:spcPts val="0"/>
              </a:spcAft>
              <a:buClr>
                <a:schemeClr val="dk1"/>
              </a:buClr>
              <a:buSzPts val="1200"/>
              <a:buNone/>
              <a:defRPr sz="1200"/>
            </a:lvl9pPr>
          </a:lstStyle>
          <a:p>
            <a:endParaRPr/>
          </a:p>
        </p:txBody>
      </p:sp>
      <p:sp>
        <p:nvSpPr>
          <p:cNvPr id="65" name="Google Shape;65;p10"/>
          <p:cNvSpPr txBox="1">
            <a:spLocks noGrp="1"/>
          </p:cNvSpPr>
          <p:nvPr>
            <p:ph type="dt" idx="10"/>
          </p:nvPr>
        </p:nvSpPr>
        <p:spPr>
          <a:xfrm>
            <a:off x="1005840" y="8475134"/>
            <a:ext cx="329184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846320" y="8475134"/>
            <a:ext cx="493776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10332720" y="8475134"/>
            <a:ext cx="329184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1005840" y="486834"/>
            <a:ext cx="12618720"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4414308" y="-974301"/>
            <a:ext cx="5801784" cy="126187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1005840" y="8475134"/>
            <a:ext cx="329184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846320" y="8475134"/>
            <a:ext cx="493776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10332720" y="8475134"/>
            <a:ext cx="329184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05840" y="486834"/>
            <a:ext cx="12618720" cy="176741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280"/>
              <a:buFont typeface="Calibri"/>
              <a:buNone/>
              <a:defRPr sz="528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1005840" y="2434167"/>
            <a:ext cx="12618720" cy="5801784"/>
          </a:xfrm>
          <a:prstGeom prst="rect">
            <a:avLst/>
          </a:prstGeom>
          <a:noFill/>
          <a:ln>
            <a:noFill/>
          </a:ln>
        </p:spPr>
        <p:txBody>
          <a:bodyPr spcFirstLastPara="1" wrap="square" lIns="91425" tIns="45700" rIns="91425" bIns="45700" anchor="t" anchorCtr="0">
            <a:normAutofit/>
          </a:bodyPr>
          <a:lstStyle>
            <a:lvl1pPr marL="457200" marR="0" lvl="0" indent="-441960" algn="l" rtl="0">
              <a:lnSpc>
                <a:spcPct val="90000"/>
              </a:lnSpc>
              <a:spcBef>
                <a:spcPts val="12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1pPr>
            <a:lvl2pPr marL="914400" marR="0" lvl="1" indent="-411480" algn="l" rtl="0">
              <a:lnSpc>
                <a:spcPct val="90000"/>
              </a:lnSpc>
              <a:spcBef>
                <a:spcPts val="6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4pPr>
            <a:lvl5pPr marL="2286000" marR="0" lvl="4"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5pPr>
            <a:lvl6pPr marL="2743200" marR="0" lvl="5"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6pPr>
            <a:lvl7pPr marL="3200400" marR="0" lvl="6" indent="-365760"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7pPr>
            <a:lvl8pPr marL="3657600" marR="0" lvl="7"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8pPr>
            <a:lvl9pPr marL="4114800" marR="0" lvl="8" indent="-365759" algn="l" rtl="0">
              <a:lnSpc>
                <a:spcPct val="90000"/>
              </a:lnSpc>
              <a:spcBef>
                <a:spcPts val="600"/>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1005840" y="8475134"/>
            <a:ext cx="329184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4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846320" y="8475134"/>
            <a:ext cx="4937760"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44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10332720" y="8475134"/>
            <a:ext cx="329184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40" b="0" i="0" u="none" strike="noStrike" cap="none">
                <a:solidFill>
                  <a:srgbClr val="888888"/>
                </a:solidFill>
                <a:latin typeface="Calibri"/>
                <a:ea typeface="Calibri"/>
                <a:cs typeface="Calibri"/>
                <a:sym typeface="Calibri"/>
              </a:defRPr>
            </a:lvl1pPr>
            <a:lvl2pPr marL="0" marR="0" lvl="1" indent="0" algn="r" rtl="0">
              <a:spcBef>
                <a:spcPts val="0"/>
              </a:spcBef>
              <a:buNone/>
              <a:defRPr sz="1440" b="0" i="0" u="none" strike="noStrike" cap="none">
                <a:solidFill>
                  <a:srgbClr val="888888"/>
                </a:solidFill>
                <a:latin typeface="Calibri"/>
                <a:ea typeface="Calibri"/>
                <a:cs typeface="Calibri"/>
                <a:sym typeface="Calibri"/>
              </a:defRPr>
            </a:lvl2pPr>
            <a:lvl3pPr marL="0" marR="0" lvl="2" indent="0" algn="r" rtl="0">
              <a:spcBef>
                <a:spcPts val="0"/>
              </a:spcBef>
              <a:buNone/>
              <a:defRPr sz="1440" b="0" i="0" u="none" strike="noStrike" cap="none">
                <a:solidFill>
                  <a:srgbClr val="888888"/>
                </a:solidFill>
                <a:latin typeface="Calibri"/>
                <a:ea typeface="Calibri"/>
                <a:cs typeface="Calibri"/>
                <a:sym typeface="Calibri"/>
              </a:defRPr>
            </a:lvl3pPr>
            <a:lvl4pPr marL="0" marR="0" lvl="3" indent="0" algn="r" rtl="0">
              <a:spcBef>
                <a:spcPts val="0"/>
              </a:spcBef>
              <a:buNone/>
              <a:defRPr sz="1440" b="0" i="0" u="none" strike="noStrike" cap="none">
                <a:solidFill>
                  <a:srgbClr val="888888"/>
                </a:solidFill>
                <a:latin typeface="Calibri"/>
                <a:ea typeface="Calibri"/>
                <a:cs typeface="Calibri"/>
                <a:sym typeface="Calibri"/>
              </a:defRPr>
            </a:lvl4pPr>
            <a:lvl5pPr marL="0" marR="0" lvl="4" indent="0" algn="r" rtl="0">
              <a:spcBef>
                <a:spcPts val="0"/>
              </a:spcBef>
              <a:buNone/>
              <a:defRPr sz="1440" b="0" i="0" u="none" strike="noStrike" cap="none">
                <a:solidFill>
                  <a:srgbClr val="888888"/>
                </a:solidFill>
                <a:latin typeface="Calibri"/>
                <a:ea typeface="Calibri"/>
                <a:cs typeface="Calibri"/>
                <a:sym typeface="Calibri"/>
              </a:defRPr>
            </a:lvl5pPr>
            <a:lvl6pPr marL="0" marR="0" lvl="5" indent="0" algn="r" rtl="0">
              <a:spcBef>
                <a:spcPts val="0"/>
              </a:spcBef>
              <a:buNone/>
              <a:defRPr sz="1440" b="0" i="0" u="none" strike="noStrike" cap="none">
                <a:solidFill>
                  <a:srgbClr val="888888"/>
                </a:solidFill>
                <a:latin typeface="Calibri"/>
                <a:ea typeface="Calibri"/>
                <a:cs typeface="Calibri"/>
                <a:sym typeface="Calibri"/>
              </a:defRPr>
            </a:lvl6pPr>
            <a:lvl7pPr marL="0" marR="0" lvl="6" indent="0" algn="r" rtl="0">
              <a:spcBef>
                <a:spcPts val="0"/>
              </a:spcBef>
              <a:buNone/>
              <a:defRPr sz="1440" b="0" i="0" u="none" strike="noStrike" cap="none">
                <a:solidFill>
                  <a:srgbClr val="888888"/>
                </a:solidFill>
                <a:latin typeface="Calibri"/>
                <a:ea typeface="Calibri"/>
                <a:cs typeface="Calibri"/>
                <a:sym typeface="Calibri"/>
              </a:defRPr>
            </a:lvl7pPr>
            <a:lvl8pPr marL="0" marR="0" lvl="7" indent="0" algn="r" rtl="0">
              <a:spcBef>
                <a:spcPts val="0"/>
              </a:spcBef>
              <a:buNone/>
              <a:defRPr sz="1440" b="0" i="0" u="none" strike="noStrike" cap="none">
                <a:solidFill>
                  <a:srgbClr val="888888"/>
                </a:solidFill>
                <a:latin typeface="Calibri"/>
                <a:ea typeface="Calibri"/>
                <a:cs typeface="Calibri"/>
                <a:sym typeface="Calibri"/>
              </a:defRPr>
            </a:lvl8pPr>
            <a:lvl9pPr marL="0" marR="0" lvl="8" indent="0" algn="r" rtl="0">
              <a:spcBef>
                <a:spcPts val="0"/>
              </a:spcBef>
              <a:buNone/>
              <a:defRPr sz="144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6" name="Picture 5">
            <a:extLst>
              <a:ext uri="{FF2B5EF4-FFF2-40B4-BE49-F238E27FC236}">
                <a16:creationId xmlns:a16="http://schemas.microsoft.com/office/drawing/2014/main" id="{B739E26E-38AD-4060-B7D0-9B0FB7478D80}"/>
              </a:ext>
            </a:extLst>
          </p:cNvPr>
          <p:cNvPicPr>
            <a:picLocks noChangeAspect="1"/>
          </p:cNvPicPr>
          <p:nvPr/>
        </p:nvPicPr>
        <p:blipFill>
          <a:blip r:embed="rId3"/>
          <a:stretch>
            <a:fillRect/>
          </a:stretch>
        </p:blipFill>
        <p:spPr>
          <a:xfrm>
            <a:off x="0" y="0"/>
            <a:ext cx="14630400" cy="9144000"/>
          </a:xfrm>
          <a:prstGeom prst="rect">
            <a:avLst/>
          </a:prstGeom>
        </p:spPr>
      </p:pic>
      <p:sp>
        <p:nvSpPr>
          <p:cNvPr id="85" name="Google Shape;85;p13"/>
          <p:cNvSpPr txBox="1"/>
          <p:nvPr/>
        </p:nvSpPr>
        <p:spPr>
          <a:xfrm>
            <a:off x="7120089" y="201453"/>
            <a:ext cx="7510311" cy="3057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7200"/>
              <a:buFont typeface="Arial"/>
              <a:buNone/>
            </a:pPr>
            <a:r>
              <a:rPr lang="en-US" sz="7200" b="1" i="0" u="none" strike="noStrike" cap="none" dirty="0">
                <a:solidFill>
                  <a:schemeClr val="dk1"/>
                </a:solidFill>
                <a:latin typeface="Arial"/>
                <a:ea typeface="Arial"/>
                <a:cs typeface="Arial"/>
                <a:sym typeface="Arial"/>
              </a:rPr>
              <a:t>Honors Program Medal Ceremony</a:t>
            </a:r>
            <a:endParaRPr dirty="0"/>
          </a:p>
        </p:txBody>
      </p:sp>
      <p:sp>
        <p:nvSpPr>
          <p:cNvPr id="86" name="Google Shape;86;p13"/>
          <p:cNvSpPr txBox="1"/>
          <p:nvPr/>
        </p:nvSpPr>
        <p:spPr>
          <a:xfrm>
            <a:off x="8690917" y="2802493"/>
            <a:ext cx="5329882" cy="131595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359"/>
              <a:buFont typeface="Arial"/>
              <a:buNone/>
            </a:pPr>
            <a:r>
              <a:rPr lang="en-US" sz="5400" dirty="0">
                <a:solidFill>
                  <a:schemeClr val="dk1"/>
                </a:solidFill>
              </a:rPr>
              <a:t>Spring</a:t>
            </a:r>
            <a:r>
              <a:rPr lang="en-US" sz="5400" b="0" i="0" u="none" strike="noStrike" cap="none" dirty="0">
                <a:solidFill>
                  <a:schemeClr val="dk1"/>
                </a:solidFill>
                <a:latin typeface="Arial"/>
                <a:ea typeface="Arial"/>
                <a:cs typeface="Arial"/>
                <a:sym typeface="Arial"/>
              </a:rPr>
              <a:t> 2023</a:t>
            </a:r>
            <a:endParaRPr sz="5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957014"/>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Erin Ellington</a:t>
            </a:r>
            <a:endParaRPr dirty="0"/>
          </a:p>
        </p:txBody>
      </p:sp>
      <p:sp>
        <p:nvSpPr>
          <p:cNvPr id="121" name="Google Shape;121;p17"/>
          <p:cNvSpPr txBox="1"/>
          <p:nvPr/>
        </p:nvSpPr>
        <p:spPr>
          <a:xfrm>
            <a:off x="896469" y="1839920"/>
            <a:ext cx="7115554" cy="7986761"/>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Digital Animation</a:t>
            </a:r>
          </a:p>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Minor: </a:t>
            </a:r>
            <a:r>
              <a:rPr lang="en-US" sz="2400" dirty="0">
                <a:solidFill>
                  <a:schemeClr val="dk1"/>
                </a:solidFill>
              </a:rPr>
              <a:t>Chemistry</a:t>
            </a:r>
            <a:endParaRPr lang="en-US" sz="2400" b="1" dirty="0">
              <a:solidFill>
                <a:schemeClr val="dk1"/>
              </a:solidFill>
            </a:endParaRPr>
          </a:p>
          <a:p>
            <a:pPr marL="173038" lvl="0" indent="-175260">
              <a:lnSpc>
                <a:spcPct val="150000"/>
              </a:lnSpc>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r>
              <a:rPr lang="en-US" sz="2400" dirty="0"/>
              <a:t> Video production for education or technical rigging for animation.</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Most Memorable Moment: </a:t>
            </a:r>
            <a:r>
              <a:rPr lang="en-US" sz="2400" dirty="0"/>
              <a:t>For the final period of my first honors colloquia, everyone was invited to bring snacks and such as we all gave our presentations.</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Advice: </a:t>
            </a:r>
            <a:r>
              <a:rPr lang="en-US" sz="2400" dirty="0"/>
              <a:t>Use a program like google calendar, or a planner, to write down any due dates as soon as you get them, including any on the syllabus.</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Golden Griffon Scholarship recipient</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8B9853E3-89EF-4364-8FFE-267461FCECB8}"/>
              </a:ext>
            </a:extLst>
          </p:cNvPr>
          <p:cNvPicPr>
            <a:picLocks noChangeAspect="1"/>
          </p:cNvPicPr>
          <p:nvPr/>
        </p:nvPicPr>
        <p:blipFill>
          <a:blip r:embed="rId5"/>
          <a:stretch>
            <a:fillRect/>
          </a:stretch>
        </p:blipFill>
        <p:spPr>
          <a:xfrm>
            <a:off x="8211668" y="1839920"/>
            <a:ext cx="5522263" cy="4901784"/>
          </a:xfrm>
          <a:prstGeom prst="rect">
            <a:avLst/>
          </a:prstGeom>
        </p:spPr>
      </p:pic>
    </p:spTree>
    <p:extLst>
      <p:ext uri="{BB962C8B-B14F-4D97-AF65-F5344CB8AC3E}">
        <p14:creationId xmlns:p14="http://schemas.microsoft.com/office/powerpoint/2010/main" val="76968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Kylie Jae Gardner</a:t>
            </a:r>
            <a:endParaRPr dirty="0"/>
          </a:p>
        </p:txBody>
      </p:sp>
      <p:sp>
        <p:nvSpPr>
          <p:cNvPr id="121" name="Google Shape;121;p17"/>
          <p:cNvSpPr txBox="1"/>
          <p:nvPr/>
        </p:nvSpPr>
        <p:spPr>
          <a:xfrm>
            <a:off x="896469" y="2155651"/>
            <a:ext cx="7115554" cy="5062884"/>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Nursing</a:t>
            </a:r>
          </a:p>
          <a:p>
            <a:pPr marL="173038" marR="0" lvl="0" indent="-175260" algn="l" rtl="0">
              <a:lnSpc>
                <a:spcPct val="150000"/>
              </a:lnSpc>
              <a:spcBef>
                <a:spcPts val="0"/>
              </a:spcBef>
              <a:spcAft>
                <a:spcPts val="0"/>
              </a:spcAft>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r>
              <a:rPr lang="en-US" sz="2400" i="0" u="none" strike="noStrike" cap="none" dirty="0">
                <a:solidFill>
                  <a:schemeClr val="dk1"/>
                </a:solidFill>
                <a:latin typeface="Arial"/>
                <a:ea typeface="Arial"/>
                <a:cs typeface="Arial"/>
                <a:sym typeface="Arial"/>
              </a:rPr>
              <a:t>Working at Liberty Hospital as an RN on the oncology unit.</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Most Memorable Moment: </a:t>
            </a:r>
            <a:r>
              <a:rPr lang="en-US" sz="2400" dirty="0">
                <a:solidFill>
                  <a:schemeClr val="dk1"/>
                </a:solidFill>
              </a:rPr>
              <a:t>The friendships that I made.</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Advice: </a:t>
            </a:r>
            <a:r>
              <a:rPr lang="en-US" sz="2400" dirty="0">
                <a:solidFill>
                  <a:schemeClr val="dk1"/>
                </a:solidFill>
              </a:rPr>
              <a:t>Believe in yourself because the time goes by faster than you think. </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9B927BD4-BC7A-4F5E-A814-5A3BF5DC857C}"/>
              </a:ext>
            </a:extLst>
          </p:cNvPr>
          <p:cNvPicPr>
            <a:picLocks noChangeAspect="1"/>
          </p:cNvPicPr>
          <p:nvPr/>
        </p:nvPicPr>
        <p:blipFill>
          <a:blip r:embed="rId5"/>
          <a:stretch>
            <a:fillRect/>
          </a:stretch>
        </p:blipFill>
        <p:spPr>
          <a:xfrm>
            <a:off x="8619570" y="1969085"/>
            <a:ext cx="5207619" cy="5062884"/>
          </a:xfrm>
          <a:prstGeom prst="rect">
            <a:avLst/>
          </a:prstGeom>
        </p:spPr>
      </p:pic>
    </p:spTree>
    <p:extLst>
      <p:ext uri="{BB962C8B-B14F-4D97-AF65-F5344CB8AC3E}">
        <p14:creationId xmlns:p14="http://schemas.microsoft.com/office/powerpoint/2010/main" val="1932042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Sumer Green</a:t>
            </a:r>
            <a:endParaRPr dirty="0"/>
          </a:p>
        </p:txBody>
      </p:sp>
      <p:sp>
        <p:nvSpPr>
          <p:cNvPr id="121" name="Google Shape;121;p17"/>
          <p:cNvSpPr txBox="1"/>
          <p:nvPr/>
        </p:nvSpPr>
        <p:spPr>
          <a:xfrm>
            <a:off x="896469" y="2155651"/>
            <a:ext cx="7115554" cy="7278875"/>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Elementary Education</a:t>
            </a:r>
          </a:p>
          <a:p>
            <a:pPr marL="173038" marR="0" lvl="0" indent="-175260" algn="l" rtl="0">
              <a:lnSpc>
                <a:spcPct val="150000"/>
              </a:lnSpc>
              <a:spcBef>
                <a:spcPts val="0"/>
              </a:spcBef>
              <a:spcAft>
                <a:spcPts val="0"/>
              </a:spcAft>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r>
              <a:rPr lang="en-US" sz="2400" i="0" u="none" strike="noStrike" cap="none" dirty="0">
                <a:solidFill>
                  <a:schemeClr val="dk1"/>
                </a:solidFill>
                <a:latin typeface="Arial"/>
                <a:ea typeface="Arial"/>
                <a:cs typeface="Arial"/>
                <a:sym typeface="Arial"/>
              </a:rPr>
              <a:t>Teach fifth grade math at Hosea Elementary School.</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Most Memorable Moment: </a:t>
            </a:r>
            <a:r>
              <a:rPr lang="en-US" sz="2400" dirty="0">
                <a:solidFill>
                  <a:schemeClr val="dk1"/>
                </a:solidFill>
              </a:rPr>
              <a:t>Taking an honors course where she was pushed out of her shell and realized she could be a teacher. </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Advice: </a:t>
            </a:r>
            <a:r>
              <a:rPr lang="en-US" sz="2400" dirty="0">
                <a:solidFill>
                  <a:schemeClr val="dk1"/>
                </a:solidFill>
              </a:rPr>
              <a:t>Take in all the learning opportunities as possible and commit to lifelong learning. College teaches you so much, but even after you graduate, there will always be new things for you to learn as long as you are open to them.</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78E155D2-34D4-4CF2-85EC-16770B956790}"/>
              </a:ext>
            </a:extLst>
          </p:cNvPr>
          <p:cNvPicPr>
            <a:picLocks noChangeAspect="1"/>
          </p:cNvPicPr>
          <p:nvPr/>
        </p:nvPicPr>
        <p:blipFill rotWithShape="1">
          <a:blip r:embed="rId5"/>
          <a:srcRect l="16208" t="26538" r="-242" b="6150"/>
          <a:stretch/>
        </p:blipFill>
        <p:spPr>
          <a:xfrm>
            <a:off x="9222633" y="1086179"/>
            <a:ext cx="4197157" cy="6154948"/>
          </a:xfrm>
          <a:prstGeom prst="rect">
            <a:avLst/>
          </a:prstGeom>
        </p:spPr>
      </p:pic>
    </p:spTree>
    <p:extLst>
      <p:ext uri="{BB962C8B-B14F-4D97-AF65-F5344CB8AC3E}">
        <p14:creationId xmlns:p14="http://schemas.microsoft.com/office/powerpoint/2010/main" val="2564493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Zachry </a:t>
            </a:r>
            <a:r>
              <a:rPr lang="en-US" sz="6600" dirty="0" err="1">
                <a:solidFill>
                  <a:schemeClr val="dk1"/>
                </a:solidFill>
              </a:rPr>
              <a:t>Hanlan</a:t>
            </a:r>
            <a:endParaRPr dirty="0"/>
          </a:p>
        </p:txBody>
      </p:sp>
      <p:sp>
        <p:nvSpPr>
          <p:cNvPr id="121" name="Google Shape;121;p17"/>
          <p:cNvSpPr txBox="1"/>
          <p:nvPr/>
        </p:nvSpPr>
        <p:spPr>
          <a:xfrm>
            <a:off x="896469" y="2155651"/>
            <a:ext cx="7115554" cy="7432764"/>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Physical Education</a:t>
            </a:r>
          </a:p>
          <a:p>
            <a:pPr marL="173038" marR="0" lvl="0" indent="-175260" algn="l" rtl="0">
              <a:lnSpc>
                <a:spcPct val="150000"/>
              </a:lnSpc>
              <a:spcBef>
                <a:spcPts val="0"/>
              </a:spcBef>
              <a:spcAft>
                <a:spcPts val="0"/>
              </a:spcAft>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r>
              <a:rPr lang="en-US" sz="2400" i="0" u="none" strike="noStrike" cap="none" dirty="0">
                <a:solidFill>
                  <a:schemeClr val="dk1"/>
                </a:solidFill>
                <a:latin typeface="Arial"/>
                <a:ea typeface="Arial"/>
                <a:cs typeface="Arial"/>
                <a:sym typeface="Arial"/>
              </a:rPr>
              <a:t>Play one more year of baseball and then pursue Physical Therapy school. </a:t>
            </a:r>
            <a:endParaRPr lang="en-US" sz="2400"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Most Memorable Moment: </a:t>
            </a:r>
            <a:r>
              <a:rPr lang="en-US" sz="2400" dirty="0">
                <a:solidFill>
                  <a:schemeClr val="dk1"/>
                </a:solidFill>
              </a:rPr>
              <a:t>Watching movies in my colloquia class over John Wayne and John Ford. </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Advice: </a:t>
            </a:r>
            <a:r>
              <a:rPr lang="en-US" sz="2400" dirty="0">
                <a:solidFill>
                  <a:schemeClr val="dk1"/>
                </a:solidFill>
              </a:rPr>
              <a:t>Make sure you keep a written schedule or planner so you can always stay organized and on top of your work. </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Golden Griffon Scholarship recipient</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3D71B4A1-8B4C-4F1C-A3FB-38951BF84402}"/>
              </a:ext>
            </a:extLst>
          </p:cNvPr>
          <p:cNvPicPr>
            <a:picLocks noChangeAspect="1"/>
          </p:cNvPicPr>
          <p:nvPr/>
        </p:nvPicPr>
        <p:blipFill rotWithShape="1">
          <a:blip r:embed="rId5"/>
          <a:srcRect l="432" t="15092" b="13902"/>
          <a:stretch/>
        </p:blipFill>
        <p:spPr>
          <a:xfrm>
            <a:off x="9186672" y="1086179"/>
            <a:ext cx="4053972" cy="6254958"/>
          </a:xfrm>
          <a:prstGeom prst="rect">
            <a:avLst/>
          </a:prstGeom>
        </p:spPr>
      </p:pic>
    </p:spTree>
    <p:extLst>
      <p:ext uri="{BB962C8B-B14F-4D97-AF65-F5344CB8AC3E}">
        <p14:creationId xmlns:p14="http://schemas.microsoft.com/office/powerpoint/2010/main" val="1963314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Danielle Hayden</a:t>
            </a:r>
            <a:endParaRPr dirty="0"/>
          </a:p>
        </p:txBody>
      </p:sp>
      <p:sp>
        <p:nvSpPr>
          <p:cNvPr id="121" name="Google Shape;121;p17"/>
          <p:cNvSpPr txBox="1"/>
          <p:nvPr/>
        </p:nvSpPr>
        <p:spPr>
          <a:xfrm>
            <a:off x="896469" y="2155651"/>
            <a:ext cx="7115554" cy="1431121"/>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Biology</a:t>
            </a:r>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CE40814B-3A68-4E53-87B9-6986EB6AF732}"/>
              </a:ext>
            </a:extLst>
          </p:cNvPr>
          <p:cNvPicPr>
            <a:picLocks noChangeAspect="1"/>
          </p:cNvPicPr>
          <p:nvPr/>
        </p:nvPicPr>
        <p:blipFill>
          <a:blip r:embed="rId5"/>
          <a:stretch>
            <a:fillRect/>
          </a:stretch>
        </p:blipFill>
        <p:spPr>
          <a:xfrm>
            <a:off x="8211668" y="1839920"/>
            <a:ext cx="5522263" cy="4901784"/>
          </a:xfrm>
          <a:prstGeom prst="rect">
            <a:avLst/>
          </a:prstGeom>
        </p:spPr>
      </p:pic>
    </p:spTree>
    <p:extLst>
      <p:ext uri="{BB962C8B-B14F-4D97-AF65-F5344CB8AC3E}">
        <p14:creationId xmlns:p14="http://schemas.microsoft.com/office/powerpoint/2010/main" val="3086495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Logan Hovey</a:t>
            </a:r>
          </a:p>
        </p:txBody>
      </p:sp>
      <p:sp>
        <p:nvSpPr>
          <p:cNvPr id="121" name="Google Shape;121;p17"/>
          <p:cNvSpPr txBox="1"/>
          <p:nvPr/>
        </p:nvSpPr>
        <p:spPr>
          <a:xfrm>
            <a:off x="896469" y="2185631"/>
            <a:ext cx="7115554" cy="5247550"/>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Biology</a:t>
            </a:r>
          </a:p>
          <a:p>
            <a:pPr marL="173038" lvl="0" indent="-175260">
              <a:lnSpc>
                <a:spcPct val="150000"/>
              </a:lnSpc>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r>
              <a:rPr lang="en-US" sz="2400" dirty="0"/>
              <a:t>Attend medical school.</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Most Memorable Moment: </a:t>
            </a:r>
            <a:r>
              <a:rPr lang="en-US" sz="2400" dirty="0"/>
              <a:t>Dr. DesAutels class on free will.</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Advice: </a:t>
            </a:r>
            <a:r>
              <a:rPr lang="en-US" sz="2400" dirty="0">
                <a:solidFill>
                  <a:schemeClr val="dk1"/>
                </a:solidFill>
              </a:rPr>
              <a:t>T</a:t>
            </a:r>
            <a:r>
              <a:rPr lang="en-US" sz="2400" dirty="0"/>
              <a:t>ake advantage of getting to apply for your classes early.</a:t>
            </a:r>
          </a:p>
          <a:p>
            <a:br>
              <a:rPr lang="en-US" sz="2400" dirty="0"/>
            </a:b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C569D7A7-8B79-46FA-AD9C-5FAF53F30A3D}"/>
              </a:ext>
            </a:extLst>
          </p:cNvPr>
          <p:cNvPicPr>
            <a:picLocks noChangeAspect="1"/>
          </p:cNvPicPr>
          <p:nvPr/>
        </p:nvPicPr>
        <p:blipFill>
          <a:blip r:embed="rId5"/>
          <a:stretch>
            <a:fillRect/>
          </a:stretch>
        </p:blipFill>
        <p:spPr>
          <a:xfrm>
            <a:off x="8211668" y="1839920"/>
            <a:ext cx="5522263" cy="4901784"/>
          </a:xfrm>
          <a:prstGeom prst="rect">
            <a:avLst/>
          </a:prstGeom>
        </p:spPr>
      </p:pic>
    </p:spTree>
    <p:extLst>
      <p:ext uri="{BB962C8B-B14F-4D97-AF65-F5344CB8AC3E}">
        <p14:creationId xmlns:p14="http://schemas.microsoft.com/office/powerpoint/2010/main" val="28621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Gabriele King</a:t>
            </a:r>
          </a:p>
        </p:txBody>
      </p:sp>
      <p:sp>
        <p:nvSpPr>
          <p:cNvPr id="121" name="Google Shape;121;p17"/>
          <p:cNvSpPr txBox="1"/>
          <p:nvPr/>
        </p:nvSpPr>
        <p:spPr>
          <a:xfrm>
            <a:off x="896469" y="2155651"/>
            <a:ext cx="7115554" cy="6724878"/>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Studio Art</a:t>
            </a:r>
          </a:p>
          <a:p>
            <a:pPr marL="173038" lvl="0" indent="-175260">
              <a:lnSpc>
                <a:spcPct val="150000"/>
              </a:lnSpc>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r>
              <a:rPr lang="en-US" sz="2400" i="0" u="none" strike="noStrike" cap="none" dirty="0">
                <a:solidFill>
                  <a:schemeClr val="tx1"/>
                </a:solidFill>
                <a:latin typeface="Arial"/>
                <a:ea typeface="Arial"/>
                <a:cs typeface="Arial"/>
                <a:sym typeface="Arial"/>
              </a:rPr>
              <a:t>W</a:t>
            </a:r>
            <a:r>
              <a:rPr lang="en-US" sz="2400" dirty="0">
                <a:solidFill>
                  <a:schemeClr val="tx1"/>
                </a:solidFill>
              </a:rPr>
              <a:t>ork as an Expressive Therapist as well as a Medical Support Technician in Sioux Falls, South Dakota.</a:t>
            </a:r>
          </a:p>
          <a:p>
            <a:pPr marL="173038" lvl="0" indent="-175260">
              <a:lnSpc>
                <a:spcPct val="150000"/>
              </a:lnSpc>
              <a:spcBef>
                <a:spcPts val="1200"/>
              </a:spcBef>
              <a:buClr>
                <a:schemeClr val="dk1"/>
              </a:buClr>
              <a:buSzPts val="2760"/>
              <a:buFont typeface="Arial"/>
              <a:buChar char="•"/>
            </a:pPr>
            <a:r>
              <a:rPr lang="en-US" sz="2400" b="1" dirty="0">
                <a:solidFill>
                  <a:schemeClr val="dk1"/>
                </a:solidFill>
              </a:rPr>
              <a:t>Most Memorable Moment: </a:t>
            </a:r>
            <a:r>
              <a:rPr lang="en-US" sz="2400" dirty="0">
                <a:solidFill>
                  <a:schemeClr val="dk1"/>
                </a:solidFill>
              </a:rPr>
              <a:t>The </a:t>
            </a:r>
            <a:r>
              <a:rPr lang="en-US" sz="2400" dirty="0"/>
              <a:t>completion of the program.</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Advice: </a:t>
            </a:r>
            <a:r>
              <a:rPr lang="en-US" sz="2400" dirty="0"/>
              <a:t> Don't rush your way through the program, especially not your colloquia. Some of the most fulfilling classes turn out to be the ones you would least expect. </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AB9B150D-11C0-431E-98BA-6DA1DDE73B69}"/>
              </a:ext>
            </a:extLst>
          </p:cNvPr>
          <p:cNvPicPr>
            <a:picLocks noChangeAspect="1"/>
          </p:cNvPicPr>
          <p:nvPr/>
        </p:nvPicPr>
        <p:blipFill>
          <a:blip r:embed="rId5"/>
          <a:stretch>
            <a:fillRect/>
          </a:stretch>
        </p:blipFill>
        <p:spPr>
          <a:xfrm>
            <a:off x="9082366" y="1671780"/>
            <a:ext cx="4651565" cy="5405291"/>
          </a:xfrm>
          <a:prstGeom prst="rect">
            <a:avLst/>
          </a:prstGeom>
        </p:spPr>
      </p:pic>
    </p:spTree>
    <p:extLst>
      <p:ext uri="{BB962C8B-B14F-4D97-AF65-F5344CB8AC3E}">
        <p14:creationId xmlns:p14="http://schemas.microsoft.com/office/powerpoint/2010/main" val="1048841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Barak </a:t>
            </a:r>
            <a:r>
              <a:rPr lang="en-US" sz="6600" dirty="0" err="1">
                <a:solidFill>
                  <a:schemeClr val="dk1"/>
                </a:solidFill>
              </a:rPr>
              <a:t>Mareske</a:t>
            </a:r>
            <a:endParaRPr lang="en-US" sz="6600" dirty="0">
              <a:solidFill>
                <a:schemeClr val="dk1"/>
              </a:solidFill>
            </a:endParaRPr>
          </a:p>
        </p:txBody>
      </p:sp>
      <p:sp>
        <p:nvSpPr>
          <p:cNvPr id="121" name="Google Shape;121;p17"/>
          <p:cNvSpPr txBox="1"/>
          <p:nvPr/>
        </p:nvSpPr>
        <p:spPr>
          <a:xfrm>
            <a:off x="896469" y="2155651"/>
            <a:ext cx="7115554" cy="1431121"/>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Digital Animation</a:t>
            </a:r>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F14E5843-1B0E-456D-82A0-765FF75AB54D}"/>
              </a:ext>
            </a:extLst>
          </p:cNvPr>
          <p:cNvPicPr>
            <a:picLocks noChangeAspect="1"/>
          </p:cNvPicPr>
          <p:nvPr/>
        </p:nvPicPr>
        <p:blipFill>
          <a:blip r:embed="rId5"/>
          <a:stretch>
            <a:fillRect/>
          </a:stretch>
        </p:blipFill>
        <p:spPr>
          <a:xfrm>
            <a:off x="8211668" y="1839920"/>
            <a:ext cx="5522263" cy="4901784"/>
          </a:xfrm>
          <a:prstGeom prst="rect">
            <a:avLst/>
          </a:prstGeom>
        </p:spPr>
      </p:pic>
    </p:spTree>
    <p:extLst>
      <p:ext uri="{BB962C8B-B14F-4D97-AF65-F5344CB8AC3E}">
        <p14:creationId xmlns:p14="http://schemas.microsoft.com/office/powerpoint/2010/main" val="207921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Kylie Mathis</a:t>
            </a:r>
          </a:p>
        </p:txBody>
      </p:sp>
      <p:sp>
        <p:nvSpPr>
          <p:cNvPr id="121" name="Google Shape;121;p17"/>
          <p:cNvSpPr txBox="1"/>
          <p:nvPr/>
        </p:nvSpPr>
        <p:spPr>
          <a:xfrm>
            <a:off x="896469" y="2155651"/>
            <a:ext cx="7115554" cy="6170880"/>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Accounting and Finance</a:t>
            </a:r>
          </a:p>
          <a:p>
            <a:pPr marL="173038" lvl="0" indent="-175260">
              <a:lnSpc>
                <a:spcPct val="150000"/>
              </a:lnSpc>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r>
              <a:rPr lang="en-US" sz="2400" dirty="0"/>
              <a:t>I will be working as a tax associate at FORVIS, a CPA firm in Kansas City. I will be pursuing my CPA license as well.</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Most Memorable Moment: </a:t>
            </a:r>
            <a:r>
              <a:rPr lang="en-US" sz="2400" dirty="0">
                <a:solidFill>
                  <a:schemeClr val="dk1"/>
                </a:solidFill>
              </a:rPr>
              <a:t>V</a:t>
            </a:r>
            <a:r>
              <a:rPr lang="en-US" sz="2400" dirty="0"/>
              <a:t>isiting a nursing home in St. Joseph with an emotional support dog as part of my colloquium course.</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Advice: </a:t>
            </a:r>
            <a:r>
              <a:rPr lang="en-US" sz="2400" dirty="0"/>
              <a:t> Keep working hard. Challenging yourself is how you get the most out of your education.</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3650498B-1C2C-473B-900D-D9BC448CF978}"/>
              </a:ext>
            </a:extLst>
          </p:cNvPr>
          <p:cNvPicPr>
            <a:picLocks noChangeAspect="1"/>
          </p:cNvPicPr>
          <p:nvPr/>
        </p:nvPicPr>
        <p:blipFill>
          <a:blip r:embed="rId5"/>
          <a:stretch>
            <a:fillRect/>
          </a:stretch>
        </p:blipFill>
        <p:spPr>
          <a:xfrm>
            <a:off x="8908492" y="1497391"/>
            <a:ext cx="4607387" cy="5998507"/>
          </a:xfrm>
          <a:prstGeom prst="rect">
            <a:avLst/>
          </a:prstGeom>
        </p:spPr>
      </p:pic>
    </p:spTree>
    <p:extLst>
      <p:ext uri="{BB962C8B-B14F-4D97-AF65-F5344CB8AC3E}">
        <p14:creationId xmlns:p14="http://schemas.microsoft.com/office/powerpoint/2010/main" val="600999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McKenna M. </a:t>
            </a:r>
            <a:r>
              <a:rPr lang="en-US" sz="6600" dirty="0" err="1">
                <a:solidFill>
                  <a:schemeClr val="dk1"/>
                </a:solidFill>
              </a:rPr>
              <a:t>Mavel</a:t>
            </a:r>
            <a:endParaRPr lang="en-US" sz="6600" dirty="0">
              <a:solidFill>
                <a:schemeClr val="dk1"/>
              </a:solidFill>
            </a:endParaRPr>
          </a:p>
        </p:txBody>
      </p:sp>
      <p:sp>
        <p:nvSpPr>
          <p:cNvPr id="121" name="Google Shape;121;p17"/>
          <p:cNvSpPr txBox="1"/>
          <p:nvPr/>
        </p:nvSpPr>
        <p:spPr>
          <a:xfrm>
            <a:off x="896469" y="1969085"/>
            <a:ext cx="7115554" cy="7201931"/>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Nursing</a:t>
            </a:r>
          </a:p>
          <a:p>
            <a:pPr marL="173038" indent="-175260">
              <a:lnSpc>
                <a:spcPct val="150000"/>
              </a:lnSpc>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r>
              <a:rPr lang="en-US" sz="2400" dirty="0">
                <a:solidFill>
                  <a:schemeClr val="dk1"/>
                </a:solidFill>
              </a:rPr>
              <a:t>Accepting a job as a nurse </a:t>
            </a:r>
            <a:r>
              <a:rPr lang="en-US" sz="2400" dirty="0"/>
              <a:t>in the emergency department at Liberty Hospital.</a:t>
            </a:r>
            <a:r>
              <a:rPr lang="en-US" sz="2400" b="1" i="0" u="none" strike="noStrike" cap="none" dirty="0">
                <a:solidFill>
                  <a:schemeClr val="dk1"/>
                </a:solidFill>
                <a:latin typeface="Arial"/>
                <a:ea typeface="Arial"/>
                <a:cs typeface="Arial"/>
                <a:sym typeface="Arial"/>
              </a:rPr>
              <a:t> </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Most Memorable Moment: </a:t>
            </a:r>
            <a:r>
              <a:rPr lang="en-US" sz="2400" dirty="0">
                <a:solidFill>
                  <a:schemeClr val="dk1"/>
                </a:solidFill>
              </a:rPr>
              <a:t>When an emotional support dog was brought in to class and we discussed the benefits of emotional support animals. </a:t>
            </a:r>
            <a:endParaRPr lang="en-US" sz="2400" b="1" dirty="0">
              <a:solidFill>
                <a:schemeClr val="dk1"/>
              </a:solidFill>
            </a:endParaRPr>
          </a:p>
          <a:p>
            <a:pPr marL="173038" indent="-175260">
              <a:lnSpc>
                <a:spcPct val="150000"/>
              </a:lnSpc>
              <a:spcBef>
                <a:spcPts val="1200"/>
              </a:spcBef>
              <a:buClr>
                <a:schemeClr val="dk1"/>
              </a:buClr>
              <a:buSzPts val="2760"/>
              <a:buFont typeface="Arial"/>
              <a:buChar char="•"/>
            </a:pPr>
            <a:r>
              <a:rPr lang="en-US" sz="2400" b="1" dirty="0">
                <a:solidFill>
                  <a:schemeClr val="dk1"/>
                </a:solidFill>
              </a:rPr>
              <a:t>Advice: </a:t>
            </a:r>
            <a:r>
              <a:rPr lang="en-US" sz="2400" dirty="0"/>
              <a:t>Lean on your fellow classmates when you need help and make the most of it, it goes by fast!</a:t>
            </a:r>
          </a:p>
          <a:p>
            <a:pPr marL="173038" indent="-175260">
              <a:lnSpc>
                <a:spcPct val="150000"/>
              </a:lnSpc>
              <a:spcBef>
                <a:spcPts val="1200"/>
              </a:spcBef>
              <a:buClr>
                <a:schemeClr val="dk1"/>
              </a:buClr>
              <a:buSzPts val="2760"/>
              <a:buFont typeface="Arial"/>
              <a:buChar char="•"/>
            </a:pPr>
            <a:r>
              <a:rPr lang="en-US" sz="2400" b="1" i="0" u="none" strike="noStrike" cap="none" dirty="0">
                <a:solidFill>
                  <a:schemeClr val="dk1"/>
                </a:solidFill>
                <a:latin typeface="Arial"/>
                <a:ea typeface="Arial"/>
                <a:cs typeface="Arial"/>
                <a:sym typeface="Arial"/>
              </a:rPr>
              <a:t>G</a:t>
            </a:r>
            <a:r>
              <a:rPr lang="en-US" sz="2400" b="1" dirty="0">
                <a:solidFill>
                  <a:schemeClr val="dk1"/>
                </a:solidFill>
              </a:rPr>
              <a:t>olden Griffon Scholarship recipient</a:t>
            </a:r>
            <a:endParaRPr sz="2400" b="1" i="0" u="none" strike="noStrike" cap="none" dirty="0">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34D84D47-0B2F-4528-9AC1-94CF3272EA1A}"/>
              </a:ext>
            </a:extLst>
          </p:cNvPr>
          <p:cNvPicPr>
            <a:picLocks noChangeAspect="1"/>
          </p:cNvPicPr>
          <p:nvPr/>
        </p:nvPicPr>
        <p:blipFill>
          <a:blip r:embed="rId5"/>
          <a:stretch>
            <a:fillRect/>
          </a:stretch>
        </p:blipFill>
        <p:spPr>
          <a:xfrm>
            <a:off x="8908492" y="1969085"/>
            <a:ext cx="4978696" cy="5381483"/>
          </a:xfrm>
          <a:prstGeom prst="rect">
            <a:avLst/>
          </a:prstGeom>
        </p:spPr>
      </p:pic>
    </p:spTree>
    <p:extLst>
      <p:ext uri="{BB962C8B-B14F-4D97-AF65-F5344CB8AC3E}">
        <p14:creationId xmlns:p14="http://schemas.microsoft.com/office/powerpoint/2010/main" val="2290616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4"/>
          <p:cNvPicPr preferRelativeResize="0"/>
          <p:nvPr/>
        </p:nvPicPr>
        <p:blipFill rotWithShape="1">
          <a:blip r:embed="rId3">
            <a:alphaModFix/>
          </a:blip>
          <a:srcRect/>
          <a:stretch/>
        </p:blipFill>
        <p:spPr>
          <a:xfrm>
            <a:off x="0" y="0"/>
            <a:ext cx="14630400" cy="9144000"/>
          </a:xfrm>
          <a:prstGeom prst="rect">
            <a:avLst/>
          </a:prstGeom>
          <a:noFill/>
          <a:ln>
            <a:noFill/>
          </a:ln>
        </p:spPr>
      </p:pic>
      <p:sp>
        <p:nvSpPr>
          <p:cNvPr id="94" name="Google Shape;94;p14"/>
          <p:cNvSpPr txBox="1"/>
          <p:nvPr/>
        </p:nvSpPr>
        <p:spPr>
          <a:xfrm>
            <a:off x="1122226" y="1398467"/>
            <a:ext cx="9006512"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b="0" i="0" u="none" strike="noStrike" cap="none" dirty="0">
                <a:solidFill>
                  <a:schemeClr val="dk1"/>
                </a:solidFill>
                <a:latin typeface="Arial"/>
                <a:ea typeface="Arial"/>
                <a:cs typeface="Arial"/>
                <a:sym typeface="Arial"/>
              </a:rPr>
              <a:t>Honors Committee</a:t>
            </a:r>
            <a:endParaRPr dirty="0"/>
          </a:p>
        </p:txBody>
      </p:sp>
      <p:pic>
        <p:nvPicPr>
          <p:cNvPr id="2" name="Picture 1">
            <a:extLst>
              <a:ext uri="{FF2B5EF4-FFF2-40B4-BE49-F238E27FC236}">
                <a16:creationId xmlns:a16="http://schemas.microsoft.com/office/drawing/2014/main" id="{15B6082A-9320-4FB0-AB4E-0D9F1E9BA599}"/>
              </a:ext>
            </a:extLst>
          </p:cNvPr>
          <p:cNvPicPr>
            <a:picLocks noChangeAspect="1"/>
          </p:cNvPicPr>
          <p:nvPr/>
        </p:nvPicPr>
        <p:blipFill>
          <a:blip r:embed="rId4"/>
          <a:stretch>
            <a:fillRect/>
          </a:stretch>
        </p:blipFill>
        <p:spPr>
          <a:xfrm>
            <a:off x="1682877" y="2567223"/>
            <a:ext cx="2475191" cy="2225233"/>
          </a:xfrm>
          <a:prstGeom prst="rect">
            <a:avLst/>
          </a:prstGeom>
        </p:spPr>
      </p:pic>
      <p:pic>
        <p:nvPicPr>
          <p:cNvPr id="3" name="Picture 2">
            <a:extLst>
              <a:ext uri="{FF2B5EF4-FFF2-40B4-BE49-F238E27FC236}">
                <a16:creationId xmlns:a16="http://schemas.microsoft.com/office/drawing/2014/main" id="{5956B144-970A-4A3E-B84F-A0C2523659DB}"/>
              </a:ext>
            </a:extLst>
          </p:cNvPr>
          <p:cNvPicPr>
            <a:picLocks noChangeAspect="1"/>
          </p:cNvPicPr>
          <p:nvPr/>
        </p:nvPicPr>
        <p:blipFill>
          <a:blip r:embed="rId5"/>
          <a:stretch>
            <a:fillRect/>
          </a:stretch>
        </p:blipFill>
        <p:spPr>
          <a:xfrm>
            <a:off x="6074556" y="2567223"/>
            <a:ext cx="2481287" cy="2225233"/>
          </a:xfrm>
          <a:prstGeom prst="rect">
            <a:avLst/>
          </a:prstGeom>
        </p:spPr>
      </p:pic>
      <p:pic>
        <p:nvPicPr>
          <p:cNvPr id="4" name="Picture 3">
            <a:extLst>
              <a:ext uri="{FF2B5EF4-FFF2-40B4-BE49-F238E27FC236}">
                <a16:creationId xmlns:a16="http://schemas.microsoft.com/office/drawing/2014/main" id="{809FDAD9-D119-47BD-9D97-3F5BC9EFF0D0}"/>
              </a:ext>
            </a:extLst>
          </p:cNvPr>
          <p:cNvPicPr>
            <a:picLocks noChangeAspect="1"/>
          </p:cNvPicPr>
          <p:nvPr/>
        </p:nvPicPr>
        <p:blipFill>
          <a:blip r:embed="rId6"/>
          <a:stretch>
            <a:fillRect/>
          </a:stretch>
        </p:blipFill>
        <p:spPr>
          <a:xfrm>
            <a:off x="10466236" y="2567223"/>
            <a:ext cx="2481287" cy="2237426"/>
          </a:xfrm>
          <a:prstGeom prst="rect">
            <a:avLst/>
          </a:prstGeom>
        </p:spPr>
      </p:pic>
      <p:pic>
        <p:nvPicPr>
          <p:cNvPr id="5" name="Picture 4">
            <a:extLst>
              <a:ext uri="{FF2B5EF4-FFF2-40B4-BE49-F238E27FC236}">
                <a16:creationId xmlns:a16="http://schemas.microsoft.com/office/drawing/2014/main" id="{08FA0EF5-D24B-43D2-B7B9-C483B0EE337B}"/>
              </a:ext>
            </a:extLst>
          </p:cNvPr>
          <p:cNvPicPr>
            <a:picLocks noChangeAspect="1"/>
          </p:cNvPicPr>
          <p:nvPr/>
        </p:nvPicPr>
        <p:blipFill>
          <a:blip r:embed="rId7"/>
          <a:stretch>
            <a:fillRect/>
          </a:stretch>
        </p:blipFill>
        <p:spPr>
          <a:xfrm>
            <a:off x="1688974" y="5852563"/>
            <a:ext cx="2469094" cy="2231329"/>
          </a:xfrm>
          <a:prstGeom prst="rect">
            <a:avLst/>
          </a:prstGeom>
        </p:spPr>
      </p:pic>
      <p:pic>
        <p:nvPicPr>
          <p:cNvPr id="6" name="Picture 5">
            <a:extLst>
              <a:ext uri="{FF2B5EF4-FFF2-40B4-BE49-F238E27FC236}">
                <a16:creationId xmlns:a16="http://schemas.microsoft.com/office/drawing/2014/main" id="{53270D9C-C138-4273-B96F-BF499653DC7A}"/>
              </a:ext>
            </a:extLst>
          </p:cNvPr>
          <p:cNvPicPr>
            <a:picLocks noChangeAspect="1"/>
          </p:cNvPicPr>
          <p:nvPr/>
        </p:nvPicPr>
        <p:blipFill>
          <a:blip r:embed="rId8"/>
          <a:stretch>
            <a:fillRect/>
          </a:stretch>
        </p:blipFill>
        <p:spPr>
          <a:xfrm>
            <a:off x="10466236" y="5852563"/>
            <a:ext cx="2481287" cy="2225233"/>
          </a:xfrm>
          <a:prstGeom prst="rect">
            <a:avLst/>
          </a:prstGeom>
        </p:spPr>
      </p:pic>
      <p:pic>
        <p:nvPicPr>
          <p:cNvPr id="7" name="Picture 6">
            <a:extLst>
              <a:ext uri="{FF2B5EF4-FFF2-40B4-BE49-F238E27FC236}">
                <a16:creationId xmlns:a16="http://schemas.microsoft.com/office/drawing/2014/main" id="{D5AB0521-3206-4F6E-8691-7AF5A279D1D6}"/>
              </a:ext>
            </a:extLst>
          </p:cNvPr>
          <p:cNvPicPr>
            <a:picLocks noChangeAspect="1"/>
          </p:cNvPicPr>
          <p:nvPr/>
        </p:nvPicPr>
        <p:blipFill>
          <a:blip r:embed="rId9"/>
          <a:stretch>
            <a:fillRect/>
          </a:stretch>
        </p:blipFill>
        <p:spPr>
          <a:xfrm>
            <a:off x="6074556" y="5852563"/>
            <a:ext cx="2481287" cy="2231329"/>
          </a:xfrm>
          <a:prstGeom prst="rect">
            <a:avLst/>
          </a:prstGeom>
        </p:spPr>
      </p:pic>
      <p:sp>
        <p:nvSpPr>
          <p:cNvPr id="12" name="Google Shape;94;p14">
            <a:extLst>
              <a:ext uri="{FF2B5EF4-FFF2-40B4-BE49-F238E27FC236}">
                <a16:creationId xmlns:a16="http://schemas.microsoft.com/office/drawing/2014/main" id="{F644BEA6-5A1F-4C48-9E3A-AC9B9B3F9EEE}"/>
              </a:ext>
            </a:extLst>
          </p:cNvPr>
          <p:cNvSpPr txBox="1"/>
          <p:nvPr/>
        </p:nvSpPr>
        <p:spPr>
          <a:xfrm>
            <a:off x="1682876" y="4848596"/>
            <a:ext cx="2469094" cy="88290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Arial"/>
              <a:buNone/>
            </a:pPr>
            <a:r>
              <a:rPr lang="en-US" sz="1800" b="0" i="0" u="none" strike="noStrike" cap="none" dirty="0">
                <a:solidFill>
                  <a:schemeClr val="tx1"/>
                </a:solidFill>
                <a:sym typeface="Arial"/>
              </a:rPr>
              <a:t>James Mulder</a:t>
            </a:r>
          </a:p>
          <a:p>
            <a:pPr marL="0" marR="0" lvl="0" indent="0" algn="ctr" rtl="0">
              <a:lnSpc>
                <a:spcPct val="90000"/>
              </a:lnSpc>
              <a:spcBef>
                <a:spcPts val="0"/>
              </a:spcBef>
              <a:spcAft>
                <a:spcPts val="0"/>
              </a:spcAft>
              <a:buClr>
                <a:schemeClr val="dk1"/>
              </a:buClr>
              <a:buSzPts val="6600"/>
              <a:buFont typeface="Arial"/>
              <a:buNone/>
            </a:pPr>
            <a:r>
              <a:rPr lang="en-US" sz="1800" dirty="0">
                <a:solidFill>
                  <a:srgbClr val="FF9900"/>
                </a:solidFill>
              </a:rPr>
              <a:t>Library</a:t>
            </a:r>
          </a:p>
        </p:txBody>
      </p:sp>
      <p:sp>
        <p:nvSpPr>
          <p:cNvPr id="13" name="Google Shape;94;p14">
            <a:extLst>
              <a:ext uri="{FF2B5EF4-FFF2-40B4-BE49-F238E27FC236}">
                <a16:creationId xmlns:a16="http://schemas.microsoft.com/office/drawing/2014/main" id="{A1D7E3AC-23BC-4235-A7AD-441379FC6D40}"/>
              </a:ext>
            </a:extLst>
          </p:cNvPr>
          <p:cNvSpPr txBox="1"/>
          <p:nvPr/>
        </p:nvSpPr>
        <p:spPr>
          <a:xfrm>
            <a:off x="6086749" y="8146472"/>
            <a:ext cx="2469094" cy="88290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Arial"/>
              <a:buNone/>
            </a:pPr>
            <a:r>
              <a:rPr lang="en-US" sz="1800" b="0" i="0" u="none" strike="noStrike" cap="none" dirty="0">
                <a:solidFill>
                  <a:schemeClr val="tx1"/>
                </a:solidFill>
                <a:sym typeface="Arial"/>
              </a:rPr>
              <a:t>Dr. Bin </a:t>
            </a:r>
            <a:r>
              <a:rPr lang="en-US" sz="1800" b="0" i="0" u="none" strike="noStrike" cap="none" dirty="0" err="1">
                <a:solidFill>
                  <a:schemeClr val="tx1"/>
                </a:solidFill>
                <a:sym typeface="Arial"/>
              </a:rPr>
              <a:t>Qiu</a:t>
            </a:r>
            <a:endParaRPr lang="en-US" sz="1800" b="0" i="0" u="none" strike="noStrike" cap="none" dirty="0">
              <a:solidFill>
                <a:schemeClr val="tx1"/>
              </a:solidFill>
              <a:sym typeface="Arial"/>
            </a:endParaRPr>
          </a:p>
          <a:p>
            <a:pPr marL="0" marR="0" lvl="0" indent="0" algn="ctr" rtl="0">
              <a:lnSpc>
                <a:spcPct val="90000"/>
              </a:lnSpc>
              <a:spcBef>
                <a:spcPts val="0"/>
              </a:spcBef>
              <a:spcAft>
                <a:spcPts val="0"/>
              </a:spcAft>
              <a:buClr>
                <a:schemeClr val="dk1"/>
              </a:buClr>
              <a:buSzPts val="6600"/>
              <a:buFont typeface="Arial"/>
              <a:buNone/>
            </a:pPr>
            <a:r>
              <a:rPr lang="en-US" sz="1800" dirty="0">
                <a:solidFill>
                  <a:srgbClr val="FF9900"/>
                </a:solidFill>
              </a:rPr>
              <a:t>Business</a:t>
            </a:r>
          </a:p>
        </p:txBody>
      </p:sp>
      <p:sp>
        <p:nvSpPr>
          <p:cNvPr id="14" name="Google Shape;94;p14">
            <a:extLst>
              <a:ext uri="{FF2B5EF4-FFF2-40B4-BE49-F238E27FC236}">
                <a16:creationId xmlns:a16="http://schemas.microsoft.com/office/drawing/2014/main" id="{85E99A30-4C1F-410B-950D-3A2F6906D4F3}"/>
              </a:ext>
            </a:extLst>
          </p:cNvPr>
          <p:cNvSpPr txBox="1"/>
          <p:nvPr/>
        </p:nvSpPr>
        <p:spPr>
          <a:xfrm>
            <a:off x="1682876" y="8146472"/>
            <a:ext cx="2469094" cy="88290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Arial"/>
              <a:buNone/>
            </a:pPr>
            <a:r>
              <a:rPr lang="en-US" sz="1800" dirty="0">
                <a:solidFill>
                  <a:schemeClr val="tx1"/>
                </a:solidFill>
              </a:rPr>
              <a:t>Dr. </a:t>
            </a:r>
            <a:r>
              <a:rPr lang="en-US" sz="1800" dirty="0" err="1">
                <a:solidFill>
                  <a:schemeClr val="tx1"/>
                </a:solidFill>
              </a:rPr>
              <a:t>Tilo</a:t>
            </a:r>
            <a:r>
              <a:rPr lang="en-US" sz="1800" dirty="0">
                <a:solidFill>
                  <a:schemeClr val="tx1"/>
                </a:solidFill>
              </a:rPr>
              <a:t> Roy</a:t>
            </a:r>
            <a:endParaRPr lang="en-US" sz="1800" b="0" i="0" u="none" strike="noStrike" cap="none" dirty="0">
              <a:solidFill>
                <a:schemeClr val="tx1"/>
              </a:solidFill>
              <a:sym typeface="Arial"/>
            </a:endParaRPr>
          </a:p>
          <a:p>
            <a:pPr marL="0" marR="0" lvl="0" indent="0" algn="ctr" rtl="0">
              <a:lnSpc>
                <a:spcPct val="90000"/>
              </a:lnSpc>
              <a:spcBef>
                <a:spcPts val="0"/>
              </a:spcBef>
              <a:spcAft>
                <a:spcPts val="0"/>
              </a:spcAft>
              <a:buClr>
                <a:schemeClr val="dk1"/>
              </a:buClr>
              <a:buSzPts val="6600"/>
              <a:buFont typeface="Arial"/>
              <a:buNone/>
            </a:pPr>
            <a:r>
              <a:rPr lang="en-US" sz="1800" dirty="0">
                <a:solidFill>
                  <a:srgbClr val="FF9900"/>
                </a:solidFill>
              </a:rPr>
              <a:t>Biology</a:t>
            </a:r>
          </a:p>
        </p:txBody>
      </p:sp>
      <p:sp>
        <p:nvSpPr>
          <p:cNvPr id="15" name="Google Shape;94;p14">
            <a:extLst>
              <a:ext uri="{FF2B5EF4-FFF2-40B4-BE49-F238E27FC236}">
                <a16:creationId xmlns:a16="http://schemas.microsoft.com/office/drawing/2014/main" id="{A9054B17-7471-41A2-B067-858335EF660D}"/>
              </a:ext>
            </a:extLst>
          </p:cNvPr>
          <p:cNvSpPr txBox="1"/>
          <p:nvPr/>
        </p:nvSpPr>
        <p:spPr>
          <a:xfrm>
            <a:off x="6086749" y="4843838"/>
            <a:ext cx="2469094" cy="88290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Arial"/>
              <a:buNone/>
            </a:pPr>
            <a:r>
              <a:rPr lang="en-US" sz="1800" b="0" i="0" u="none" strike="noStrike" cap="none" dirty="0">
                <a:solidFill>
                  <a:schemeClr val="tx1"/>
                </a:solidFill>
                <a:sym typeface="Arial"/>
              </a:rPr>
              <a:t>Dr. Angela Haas</a:t>
            </a:r>
          </a:p>
          <a:p>
            <a:pPr marL="0" marR="0" lvl="0" indent="0" algn="ctr" rtl="0">
              <a:lnSpc>
                <a:spcPct val="90000"/>
              </a:lnSpc>
              <a:spcBef>
                <a:spcPts val="0"/>
              </a:spcBef>
              <a:spcAft>
                <a:spcPts val="0"/>
              </a:spcAft>
              <a:buClr>
                <a:schemeClr val="dk1"/>
              </a:buClr>
              <a:buSzPts val="6600"/>
              <a:buFont typeface="Arial"/>
              <a:buNone/>
            </a:pPr>
            <a:r>
              <a:rPr lang="en-US" sz="1800" dirty="0">
                <a:solidFill>
                  <a:srgbClr val="FF9900"/>
                </a:solidFill>
              </a:rPr>
              <a:t>History</a:t>
            </a:r>
          </a:p>
        </p:txBody>
      </p:sp>
      <p:sp>
        <p:nvSpPr>
          <p:cNvPr id="16" name="Google Shape;94;p14">
            <a:extLst>
              <a:ext uri="{FF2B5EF4-FFF2-40B4-BE49-F238E27FC236}">
                <a16:creationId xmlns:a16="http://schemas.microsoft.com/office/drawing/2014/main" id="{FC1B6058-DB17-4A85-95D9-0E616C295652}"/>
              </a:ext>
            </a:extLst>
          </p:cNvPr>
          <p:cNvSpPr txBox="1"/>
          <p:nvPr/>
        </p:nvSpPr>
        <p:spPr>
          <a:xfrm>
            <a:off x="10472332" y="4851326"/>
            <a:ext cx="2469094" cy="88290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Arial"/>
              <a:buNone/>
            </a:pPr>
            <a:r>
              <a:rPr lang="en-US" sz="1800" b="0" i="0" u="none" strike="noStrike" cap="none" dirty="0">
                <a:solidFill>
                  <a:schemeClr val="tx1"/>
                </a:solidFill>
                <a:sym typeface="Arial"/>
              </a:rPr>
              <a:t>Dr. Stacia </a:t>
            </a:r>
            <a:r>
              <a:rPr lang="en-US" sz="1800" b="0" i="0" u="none" strike="noStrike" cap="none" dirty="0" err="1">
                <a:solidFill>
                  <a:schemeClr val="tx1"/>
                </a:solidFill>
                <a:sym typeface="Arial"/>
              </a:rPr>
              <a:t>Bensyl</a:t>
            </a:r>
            <a:endParaRPr lang="en-US" sz="1800" b="0" i="0" u="none" strike="noStrike" cap="none" dirty="0">
              <a:solidFill>
                <a:schemeClr val="tx1"/>
              </a:solidFill>
              <a:sym typeface="Arial"/>
            </a:endParaRPr>
          </a:p>
          <a:p>
            <a:pPr marL="0" marR="0" lvl="0" indent="0" algn="ctr" rtl="0">
              <a:lnSpc>
                <a:spcPct val="90000"/>
              </a:lnSpc>
              <a:spcBef>
                <a:spcPts val="0"/>
              </a:spcBef>
              <a:spcAft>
                <a:spcPts val="0"/>
              </a:spcAft>
              <a:buClr>
                <a:schemeClr val="dk1"/>
              </a:buClr>
              <a:buSzPts val="6600"/>
              <a:buFont typeface="Arial"/>
              <a:buNone/>
            </a:pPr>
            <a:r>
              <a:rPr lang="en-US" sz="1800" dirty="0">
                <a:solidFill>
                  <a:srgbClr val="FF9900"/>
                </a:solidFill>
              </a:rPr>
              <a:t>English</a:t>
            </a:r>
          </a:p>
        </p:txBody>
      </p:sp>
      <p:sp>
        <p:nvSpPr>
          <p:cNvPr id="17" name="Google Shape;94;p14">
            <a:extLst>
              <a:ext uri="{FF2B5EF4-FFF2-40B4-BE49-F238E27FC236}">
                <a16:creationId xmlns:a16="http://schemas.microsoft.com/office/drawing/2014/main" id="{77E5CC8D-AF29-4B04-8908-711C4DBEFF61}"/>
              </a:ext>
            </a:extLst>
          </p:cNvPr>
          <p:cNvSpPr txBox="1"/>
          <p:nvPr/>
        </p:nvSpPr>
        <p:spPr>
          <a:xfrm>
            <a:off x="10466236" y="8146472"/>
            <a:ext cx="2469094" cy="88290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Arial"/>
              <a:buNone/>
            </a:pPr>
            <a:r>
              <a:rPr lang="en-US" sz="1800" b="0" i="0" u="none" strike="noStrike" cap="none" dirty="0">
                <a:solidFill>
                  <a:schemeClr val="tx1"/>
                </a:solidFill>
                <a:sym typeface="Arial"/>
              </a:rPr>
              <a:t>Dr. Becky Gregory</a:t>
            </a:r>
          </a:p>
          <a:p>
            <a:pPr marL="0" marR="0" lvl="0" indent="0" algn="ctr" rtl="0">
              <a:lnSpc>
                <a:spcPct val="90000"/>
              </a:lnSpc>
              <a:spcBef>
                <a:spcPts val="0"/>
              </a:spcBef>
              <a:spcAft>
                <a:spcPts val="0"/>
              </a:spcAft>
              <a:buClr>
                <a:schemeClr val="dk1"/>
              </a:buClr>
              <a:buSzPts val="6600"/>
              <a:buFont typeface="Arial"/>
              <a:buNone/>
            </a:pPr>
            <a:r>
              <a:rPr lang="en-US" sz="1800" dirty="0">
                <a:solidFill>
                  <a:srgbClr val="FF9900"/>
                </a:solidFill>
              </a:rPr>
              <a:t>Nursing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693840"/>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Kylee Shea Meehan</a:t>
            </a:r>
          </a:p>
        </p:txBody>
      </p:sp>
      <p:sp>
        <p:nvSpPr>
          <p:cNvPr id="121" name="Google Shape;121;p17"/>
          <p:cNvSpPr txBox="1"/>
          <p:nvPr/>
        </p:nvSpPr>
        <p:spPr>
          <a:xfrm>
            <a:off x="896469" y="1675797"/>
            <a:ext cx="7115554" cy="6724878"/>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Psychology</a:t>
            </a:r>
          </a:p>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Minor: </a:t>
            </a:r>
            <a:r>
              <a:rPr lang="en-US" sz="2400" dirty="0">
                <a:solidFill>
                  <a:schemeClr val="dk1"/>
                </a:solidFill>
              </a:rPr>
              <a:t>Criminal Justice</a:t>
            </a:r>
            <a:endParaRPr lang="en-US" sz="2400" b="1" dirty="0">
              <a:solidFill>
                <a:schemeClr val="dk1"/>
              </a:solidFill>
            </a:endParaRPr>
          </a:p>
          <a:p>
            <a:pPr marL="173038" lvl="0" indent="-175260">
              <a:lnSpc>
                <a:spcPct val="150000"/>
              </a:lnSpc>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r>
              <a:rPr lang="en-US" sz="2400" dirty="0"/>
              <a:t>Continuing my employment with the Saint Joseph Police Department as a patrol officer. </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Most Memorable Moment: </a:t>
            </a:r>
            <a:r>
              <a:rPr lang="en-US" sz="2400" dirty="0"/>
              <a:t>Going to the Alpha Chi conference in Austin, TX in spring 2022. </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Advice: </a:t>
            </a:r>
            <a:r>
              <a:rPr lang="en-US" sz="2400" dirty="0"/>
              <a:t>Take every opportunity for experiences outside the classroom that you can, that’s where the real learning happens!</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19522558-4D7B-4B61-BB8C-62BC2217DC66}"/>
              </a:ext>
            </a:extLst>
          </p:cNvPr>
          <p:cNvPicPr>
            <a:picLocks noChangeAspect="1"/>
          </p:cNvPicPr>
          <p:nvPr/>
        </p:nvPicPr>
        <p:blipFill rotWithShape="1">
          <a:blip r:embed="rId5"/>
          <a:srcRect l="-421" t="23124" r="-630" b="19561"/>
          <a:stretch/>
        </p:blipFill>
        <p:spPr>
          <a:xfrm>
            <a:off x="8908492" y="1572941"/>
            <a:ext cx="4825439" cy="5922957"/>
          </a:xfrm>
          <a:prstGeom prst="rect">
            <a:avLst/>
          </a:prstGeom>
        </p:spPr>
      </p:pic>
    </p:spTree>
    <p:extLst>
      <p:ext uri="{BB962C8B-B14F-4D97-AF65-F5344CB8AC3E}">
        <p14:creationId xmlns:p14="http://schemas.microsoft.com/office/powerpoint/2010/main" val="1916052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957014"/>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Jordan Miller</a:t>
            </a:r>
          </a:p>
        </p:txBody>
      </p:sp>
      <p:sp>
        <p:nvSpPr>
          <p:cNvPr id="121" name="Google Shape;121;p17"/>
          <p:cNvSpPr txBox="1"/>
          <p:nvPr/>
        </p:nvSpPr>
        <p:spPr>
          <a:xfrm>
            <a:off x="896469" y="1839920"/>
            <a:ext cx="7115554" cy="7432764"/>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Political Science</a:t>
            </a:r>
          </a:p>
          <a:p>
            <a:pPr marL="173038" lvl="0" indent="-175260">
              <a:lnSpc>
                <a:spcPct val="150000"/>
              </a:lnSpc>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r>
              <a:rPr lang="en-US" sz="2400" dirty="0"/>
              <a:t> Find employment in the Missouri House of Representatives as a legislative assistant, analyst, or other support staff position.</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Most Memorable Moment: </a:t>
            </a:r>
            <a:r>
              <a:rPr lang="en-US" sz="2400" dirty="0"/>
              <a:t>The day I met the woman, who is now my wife, at a Student Honors Organization meeting.</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Advice: </a:t>
            </a:r>
            <a:r>
              <a:rPr lang="en-US" sz="2400" dirty="0"/>
              <a:t> Don’t put things off for too long, but don’t worry about them too much either.</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Golden Griffon Scholarship recipient</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CBFB1F67-2057-4A7F-8B9D-E749795F420C}"/>
              </a:ext>
            </a:extLst>
          </p:cNvPr>
          <p:cNvPicPr>
            <a:picLocks noChangeAspect="1"/>
          </p:cNvPicPr>
          <p:nvPr/>
        </p:nvPicPr>
        <p:blipFill rotWithShape="1">
          <a:blip r:embed="rId5"/>
          <a:srcRect l="-1" t="20767" r="-5082" b="7391"/>
          <a:stretch/>
        </p:blipFill>
        <p:spPr>
          <a:xfrm>
            <a:off x="8560080" y="957014"/>
            <a:ext cx="5522263" cy="6569202"/>
          </a:xfrm>
          <a:prstGeom prst="rect">
            <a:avLst/>
          </a:prstGeom>
        </p:spPr>
      </p:pic>
    </p:spTree>
    <p:extLst>
      <p:ext uri="{BB962C8B-B14F-4D97-AF65-F5344CB8AC3E}">
        <p14:creationId xmlns:p14="http://schemas.microsoft.com/office/powerpoint/2010/main" val="2438352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Hannah Shoemaker</a:t>
            </a:r>
          </a:p>
        </p:txBody>
      </p:sp>
      <p:sp>
        <p:nvSpPr>
          <p:cNvPr id="121" name="Google Shape;121;p17"/>
          <p:cNvSpPr txBox="1"/>
          <p:nvPr/>
        </p:nvSpPr>
        <p:spPr>
          <a:xfrm>
            <a:off x="896469" y="2155651"/>
            <a:ext cx="7115554" cy="1985118"/>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Biology</a:t>
            </a:r>
          </a:p>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Minor: </a:t>
            </a:r>
            <a:r>
              <a:rPr lang="en-US" sz="2400" dirty="0">
                <a:solidFill>
                  <a:schemeClr val="dk1"/>
                </a:solidFill>
              </a:rPr>
              <a:t>Technical Communication</a:t>
            </a:r>
            <a:endParaRPr lang="en-US" sz="2400" b="1" dirty="0">
              <a:solidFill>
                <a:schemeClr val="dk1"/>
              </a:solidFill>
            </a:endParaRPr>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9B4F926D-E4A8-4269-AD38-D5D2691BA103}"/>
              </a:ext>
            </a:extLst>
          </p:cNvPr>
          <p:cNvPicPr>
            <a:picLocks noChangeAspect="1"/>
          </p:cNvPicPr>
          <p:nvPr/>
        </p:nvPicPr>
        <p:blipFill>
          <a:blip r:embed="rId5"/>
          <a:stretch>
            <a:fillRect/>
          </a:stretch>
        </p:blipFill>
        <p:spPr>
          <a:xfrm>
            <a:off x="8211668" y="1839920"/>
            <a:ext cx="5522263" cy="4901784"/>
          </a:xfrm>
          <a:prstGeom prst="rect">
            <a:avLst/>
          </a:prstGeom>
        </p:spPr>
      </p:pic>
    </p:spTree>
    <p:extLst>
      <p:ext uri="{BB962C8B-B14F-4D97-AF65-F5344CB8AC3E}">
        <p14:creationId xmlns:p14="http://schemas.microsoft.com/office/powerpoint/2010/main" val="3166128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Madison </a:t>
            </a:r>
            <a:r>
              <a:rPr lang="en-US" sz="6600" dirty="0" err="1">
                <a:solidFill>
                  <a:schemeClr val="dk1"/>
                </a:solidFill>
              </a:rPr>
              <a:t>Spath</a:t>
            </a:r>
            <a:endParaRPr lang="en-US" sz="6600" dirty="0">
              <a:solidFill>
                <a:schemeClr val="dk1"/>
              </a:solidFill>
            </a:endParaRPr>
          </a:p>
        </p:txBody>
      </p:sp>
      <p:sp>
        <p:nvSpPr>
          <p:cNvPr id="121" name="Google Shape;121;p17"/>
          <p:cNvSpPr txBox="1"/>
          <p:nvPr/>
        </p:nvSpPr>
        <p:spPr>
          <a:xfrm>
            <a:off x="896469" y="2155651"/>
            <a:ext cx="7115554" cy="2139007"/>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Performing and Cinematic Arts</a:t>
            </a: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Golden Griffon Scholarship recipient</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40117E5D-6A61-4636-8E17-8CD775C8D8F5}"/>
              </a:ext>
            </a:extLst>
          </p:cNvPr>
          <p:cNvPicPr>
            <a:picLocks noChangeAspect="1"/>
          </p:cNvPicPr>
          <p:nvPr/>
        </p:nvPicPr>
        <p:blipFill>
          <a:blip r:embed="rId5"/>
          <a:stretch>
            <a:fillRect/>
          </a:stretch>
        </p:blipFill>
        <p:spPr>
          <a:xfrm>
            <a:off x="8211668" y="1839920"/>
            <a:ext cx="5522263" cy="4901784"/>
          </a:xfrm>
          <a:prstGeom prst="rect">
            <a:avLst/>
          </a:prstGeom>
        </p:spPr>
      </p:pic>
    </p:spTree>
    <p:extLst>
      <p:ext uri="{BB962C8B-B14F-4D97-AF65-F5344CB8AC3E}">
        <p14:creationId xmlns:p14="http://schemas.microsoft.com/office/powerpoint/2010/main" val="2035506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Jude </a:t>
            </a:r>
            <a:r>
              <a:rPr lang="en-US" sz="6600" dirty="0" err="1">
                <a:solidFill>
                  <a:schemeClr val="dk1"/>
                </a:solidFill>
              </a:rPr>
              <a:t>Stapf</a:t>
            </a:r>
            <a:endParaRPr lang="en-US" sz="6600" dirty="0">
              <a:solidFill>
                <a:schemeClr val="dk1"/>
              </a:solidFill>
            </a:endParaRPr>
          </a:p>
        </p:txBody>
      </p:sp>
      <p:sp>
        <p:nvSpPr>
          <p:cNvPr id="121" name="Google Shape;121;p17"/>
          <p:cNvSpPr txBox="1"/>
          <p:nvPr/>
        </p:nvSpPr>
        <p:spPr>
          <a:xfrm>
            <a:off x="896469" y="2155651"/>
            <a:ext cx="7115554" cy="3400891"/>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Chemistry</a:t>
            </a:r>
          </a:p>
          <a:p>
            <a:pPr marL="173038" marR="0" lvl="0" indent="-175260" algn="l" rtl="0">
              <a:lnSpc>
                <a:spcPct val="150000"/>
              </a:lnSpc>
              <a:spcBef>
                <a:spcPts val="0"/>
              </a:spcBef>
              <a:spcAft>
                <a:spcPts val="0"/>
              </a:spcAft>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Most Memorable Moment: </a:t>
            </a: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Advice:</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7B4A7610-C1E2-4184-9EFB-BBD1DFC068F6}"/>
              </a:ext>
            </a:extLst>
          </p:cNvPr>
          <p:cNvPicPr>
            <a:picLocks noChangeAspect="1"/>
          </p:cNvPicPr>
          <p:nvPr/>
        </p:nvPicPr>
        <p:blipFill>
          <a:blip r:embed="rId5"/>
          <a:stretch>
            <a:fillRect/>
          </a:stretch>
        </p:blipFill>
        <p:spPr>
          <a:xfrm>
            <a:off x="8211668" y="1839920"/>
            <a:ext cx="5522263" cy="4901784"/>
          </a:xfrm>
          <a:prstGeom prst="rect">
            <a:avLst/>
          </a:prstGeom>
        </p:spPr>
      </p:pic>
    </p:spTree>
    <p:extLst>
      <p:ext uri="{BB962C8B-B14F-4D97-AF65-F5344CB8AC3E}">
        <p14:creationId xmlns:p14="http://schemas.microsoft.com/office/powerpoint/2010/main" val="1858021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Mo </a:t>
            </a:r>
            <a:r>
              <a:rPr lang="en-US" sz="6600" dirty="0" err="1">
                <a:solidFill>
                  <a:schemeClr val="dk1"/>
                </a:solidFill>
              </a:rPr>
              <a:t>Tajchman</a:t>
            </a:r>
            <a:endParaRPr lang="en-US" sz="6600" dirty="0">
              <a:solidFill>
                <a:schemeClr val="dk1"/>
              </a:solidFill>
            </a:endParaRPr>
          </a:p>
        </p:txBody>
      </p:sp>
      <p:sp>
        <p:nvSpPr>
          <p:cNvPr id="121" name="Google Shape;121;p17"/>
          <p:cNvSpPr txBox="1"/>
          <p:nvPr/>
        </p:nvSpPr>
        <p:spPr>
          <a:xfrm>
            <a:off x="896469" y="2155651"/>
            <a:ext cx="7115554" cy="6878766"/>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Graphic Design</a:t>
            </a:r>
          </a:p>
          <a:p>
            <a:pPr marL="173038" lvl="0" indent="-175260">
              <a:lnSpc>
                <a:spcPct val="150000"/>
              </a:lnSpc>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r>
              <a:rPr lang="en-US" sz="2400" dirty="0">
                <a:solidFill>
                  <a:schemeClr val="dk1"/>
                </a:solidFill>
              </a:rPr>
              <a:t>Look for a graphic design job near Kansas City.</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Most Memorable Moment: </a:t>
            </a:r>
            <a:r>
              <a:rPr lang="en-US" sz="2400" dirty="0">
                <a:solidFill>
                  <a:schemeClr val="dk1"/>
                </a:solidFill>
              </a:rPr>
              <a:t>During their honors oral communication class when everyone presented their ideas and had friendly discussions on certain topics.</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Advice: </a:t>
            </a:r>
            <a:r>
              <a:rPr lang="en-US" sz="2400" dirty="0">
                <a:solidFill>
                  <a:schemeClr val="dk1"/>
                </a:solidFill>
              </a:rPr>
              <a:t>Complete the requirements early and to make friends in your honors classes.</a:t>
            </a:r>
          </a:p>
          <a:p>
            <a:pPr marL="173038" lvl="0" indent="-175260">
              <a:lnSpc>
                <a:spcPct val="150000"/>
              </a:lnSpc>
              <a:spcBef>
                <a:spcPts val="1200"/>
              </a:spcBef>
              <a:buClr>
                <a:schemeClr val="dk1"/>
              </a:buClr>
              <a:buSzPts val="2760"/>
              <a:buFont typeface="Arial"/>
              <a:buChar char="•"/>
            </a:pPr>
            <a:r>
              <a:rPr lang="en-US" sz="2400" b="1" dirty="0">
                <a:solidFill>
                  <a:schemeClr val="dk1"/>
                </a:solidFill>
              </a:rPr>
              <a:t>Golden Griffon Scholarship recipient</a:t>
            </a:r>
            <a:endParaRPr sz="2400" b="1"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32DA629A-EE22-45B7-A103-62417CAB3343}"/>
              </a:ext>
            </a:extLst>
          </p:cNvPr>
          <p:cNvPicPr>
            <a:picLocks noChangeAspect="1"/>
          </p:cNvPicPr>
          <p:nvPr/>
        </p:nvPicPr>
        <p:blipFill>
          <a:blip r:embed="rId5"/>
          <a:stretch>
            <a:fillRect/>
          </a:stretch>
        </p:blipFill>
        <p:spPr>
          <a:xfrm>
            <a:off x="8570547" y="1969085"/>
            <a:ext cx="5318749" cy="5334579"/>
          </a:xfrm>
          <a:prstGeom prst="rect">
            <a:avLst/>
          </a:prstGeom>
        </p:spPr>
      </p:pic>
    </p:spTree>
    <p:extLst>
      <p:ext uri="{BB962C8B-B14F-4D97-AF65-F5344CB8AC3E}">
        <p14:creationId xmlns:p14="http://schemas.microsoft.com/office/powerpoint/2010/main" val="965555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Tori Willis</a:t>
            </a:r>
          </a:p>
        </p:txBody>
      </p:sp>
      <p:sp>
        <p:nvSpPr>
          <p:cNvPr id="121" name="Google Shape;121;p17"/>
          <p:cNvSpPr txBox="1"/>
          <p:nvPr/>
        </p:nvSpPr>
        <p:spPr>
          <a:xfrm>
            <a:off x="896469" y="2155651"/>
            <a:ext cx="7115554" cy="5616882"/>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Psychology</a:t>
            </a:r>
          </a:p>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Minor: </a:t>
            </a:r>
            <a:r>
              <a:rPr lang="en-US" sz="2400" dirty="0">
                <a:solidFill>
                  <a:schemeClr val="dk1"/>
                </a:solidFill>
              </a:rPr>
              <a:t>Childhood Studies</a:t>
            </a:r>
            <a:endParaRPr lang="en-US" sz="2400" b="1" dirty="0">
              <a:solidFill>
                <a:schemeClr val="dk1"/>
              </a:solidFill>
            </a:endParaRPr>
          </a:p>
          <a:p>
            <a:pPr marL="173038" lvl="0" indent="-175260">
              <a:lnSpc>
                <a:spcPct val="150000"/>
              </a:lnSpc>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a:t>
            </a:r>
            <a:r>
              <a:rPr lang="en-US" sz="2400" b="1" dirty="0">
                <a:solidFill>
                  <a:schemeClr val="dk1"/>
                </a:solidFill>
              </a:rPr>
              <a:t>Graduation : </a:t>
            </a:r>
            <a:r>
              <a:rPr lang="en-US" sz="2400" dirty="0">
                <a:solidFill>
                  <a:schemeClr val="dk1"/>
                </a:solidFill>
              </a:rPr>
              <a:t>Look for a graphic design job near Kansas City</a:t>
            </a:r>
            <a:r>
              <a:rPr lang="en-US" sz="2400" i="0" u="none" strike="noStrike" cap="none" dirty="0">
                <a:solidFill>
                  <a:schemeClr val="dk1"/>
                </a:solidFill>
                <a:latin typeface="Arial"/>
                <a:ea typeface="Arial"/>
                <a:cs typeface="Arial"/>
                <a:sym typeface="Arial"/>
              </a:rPr>
              <a:t>.</a:t>
            </a:r>
            <a:endParaRPr lang="en-US" sz="2400"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Most Memorable Moment: </a:t>
            </a:r>
            <a:r>
              <a:rPr lang="en-US" sz="2400" dirty="0">
                <a:solidFill>
                  <a:schemeClr val="dk1"/>
                </a:solidFill>
              </a:rPr>
              <a:t>The discussions that came up during my colloquia classes.</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Advice: </a:t>
            </a:r>
            <a:r>
              <a:rPr lang="en-US" sz="2400" dirty="0">
                <a:solidFill>
                  <a:schemeClr val="dk1"/>
                </a:solidFill>
              </a:rPr>
              <a:t>Showing up to class is so important during the program and vital to your grades. </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C25E36F3-B800-4960-A3DC-D07FF992EF25}"/>
              </a:ext>
            </a:extLst>
          </p:cNvPr>
          <p:cNvPicPr>
            <a:picLocks noChangeAspect="1"/>
          </p:cNvPicPr>
          <p:nvPr/>
        </p:nvPicPr>
        <p:blipFill>
          <a:blip r:embed="rId5"/>
          <a:stretch>
            <a:fillRect/>
          </a:stretch>
        </p:blipFill>
        <p:spPr>
          <a:xfrm>
            <a:off x="8211668" y="1839920"/>
            <a:ext cx="5522263" cy="4901784"/>
          </a:xfrm>
          <a:prstGeom prst="rect">
            <a:avLst/>
          </a:prstGeom>
        </p:spPr>
      </p:pic>
    </p:spTree>
    <p:extLst>
      <p:ext uri="{BB962C8B-B14F-4D97-AF65-F5344CB8AC3E}">
        <p14:creationId xmlns:p14="http://schemas.microsoft.com/office/powerpoint/2010/main" val="3494018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err="1">
                <a:solidFill>
                  <a:schemeClr val="dk1"/>
                </a:solidFill>
              </a:rPr>
              <a:t>Bowyn</a:t>
            </a:r>
            <a:r>
              <a:rPr lang="en-US" sz="6600" dirty="0">
                <a:solidFill>
                  <a:schemeClr val="dk1"/>
                </a:solidFill>
              </a:rPr>
              <a:t> Dale </a:t>
            </a:r>
            <a:r>
              <a:rPr lang="en-US" sz="6600" dirty="0" err="1">
                <a:solidFill>
                  <a:schemeClr val="dk1"/>
                </a:solidFill>
              </a:rPr>
              <a:t>Ziebarth</a:t>
            </a:r>
            <a:endParaRPr lang="en-US" sz="6600" dirty="0">
              <a:solidFill>
                <a:schemeClr val="dk1"/>
              </a:solidFill>
            </a:endParaRPr>
          </a:p>
        </p:txBody>
      </p:sp>
      <p:sp>
        <p:nvSpPr>
          <p:cNvPr id="121" name="Google Shape;121;p17"/>
          <p:cNvSpPr txBox="1"/>
          <p:nvPr/>
        </p:nvSpPr>
        <p:spPr>
          <a:xfrm>
            <a:off x="896469" y="2155651"/>
            <a:ext cx="7115554" cy="7432764"/>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Biochemistry and Molecular Biology, and Chemistry</a:t>
            </a:r>
          </a:p>
          <a:p>
            <a:pPr marL="173038" lvl="0" indent="-175260">
              <a:lnSpc>
                <a:spcPct val="150000"/>
              </a:lnSpc>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r>
              <a:rPr lang="en-US" sz="2400" dirty="0"/>
              <a:t> Attending graduate school at Mizzou in Columbia, Missouri.</a:t>
            </a:r>
            <a:endParaRPr lang="en-US" sz="2400" b="1" dirty="0">
              <a:solidFill>
                <a:schemeClr val="dk1"/>
              </a:solidFill>
            </a:endParaRPr>
          </a:p>
          <a:p>
            <a:pPr marL="173038" lvl="0" indent="-175260">
              <a:lnSpc>
                <a:spcPct val="150000"/>
              </a:lnSpc>
              <a:spcBef>
                <a:spcPts val="1200"/>
              </a:spcBef>
              <a:buClr>
                <a:schemeClr val="dk1"/>
              </a:buClr>
              <a:buSzPts val="2760"/>
              <a:buFont typeface="Arial"/>
              <a:buChar char="•"/>
            </a:pPr>
            <a:r>
              <a:rPr lang="en-US" sz="2400" b="1" dirty="0">
                <a:solidFill>
                  <a:schemeClr val="dk1"/>
                </a:solidFill>
              </a:rPr>
              <a:t>Most Memorable Moment: </a:t>
            </a:r>
            <a:r>
              <a:rPr lang="en-US" sz="2400" dirty="0">
                <a:solidFill>
                  <a:schemeClr val="dk1"/>
                </a:solidFill>
              </a:rPr>
              <a:t>Receiving my Golden Griffon pin my first semester and my certificate of completion after finishing the program requirements.</a:t>
            </a:r>
            <a:r>
              <a:rPr lang="en-US" sz="2400" b="1" dirty="0">
                <a:solidFill>
                  <a:schemeClr val="dk1"/>
                </a:solidFill>
              </a:rPr>
              <a:t> </a:t>
            </a:r>
          </a:p>
          <a:p>
            <a:pPr marL="173038" lvl="0" indent="-175260">
              <a:lnSpc>
                <a:spcPct val="150000"/>
              </a:lnSpc>
              <a:spcBef>
                <a:spcPts val="1200"/>
              </a:spcBef>
              <a:buClr>
                <a:schemeClr val="dk1"/>
              </a:buClr>
              <a:buSzPts val="2760"/>
              <a:buFont typeface="Arial"/>
              <a:buChar char="•"/>
            </a:pPr>
            <a:r>
              <a:rPr lang="en-US" sz="2400" b="1" dirty="0">
                <a:solidFill>
                  <a:schemeClr val="dk1"/>
                </a:solidFill>
              </a:rPr>
              <a:t>Advice: </a:t>
            </a:r>
            <a:r>
              <a:rPr lang="en-US" sz="2400" dirty="0"/>
              <a:t> Use your time in the program to explore the unique classes and have fun in them. </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Golden Griffon Scholarship recipient</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5E3B3839-6F41-4682-AE23-396B044F7A5C}"/>
              </a:ext>
            </a:extLst>
          </p:cNvPr>
          <p:cNvPicPr>
            <a:picLocks noChangeAspect="1"/>
          </p:cNvPicPr>
          <p:nvPr/>
        </p:nvPicPr>
        <p:blipFill>
          <a:blip r:embed="rId5"/>
          <a:stretch>
            <a:fillRect/>
          </a:stretch>
        </p:blipFill>
        <p:spPr>
          <a:xfrm>
            <a:off x="8361569" y="2349585"/>
            <a:ext cx="5522263" cy="4901784"/>
          </a:xfrm>
          <a:prstGeom prst="rect">
            <a:avLst/>
          </a:prstGeom>
        </p:spPr>
      </p:pic>
    </p:spTree>
    <p:extLst>
      <p:ext uri="{BB962C8B-B14F-4D97-AF65-F5344CB8AC3E}">
        <p14:creationId xmlns:p14="http://schemas.microsoft.com/office/powerpoint/2010/main" val="572056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6"/>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0" name="Google Shape;110;p16"/>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11" name="Google Shape;111;p16"/>
          <p:cNvSpPr txBox="1"/>
          <p:nvPr/>
        </p:nvSpPr>
        <p:spPr>
          <a:xfrm>
            <a:off x="1122226" y="1398467"/>
            <a:ext cx="9194082"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b="0" i="0" u="none" strike="noStrike" cap="none" dirty="0">
                <a:solidFill>
                  <a:schemeClr val="dk1"/>
                </a:solidFill>
                <a:latin typeface="Arial"/>
                <a:ea typeface="Arial"/>
                <a:cs typeface="Arial"/>
                <a:sym typeface="Arial"/>
              </a:rPr>
              <a:t>Majors Honors</a:t>
            </a:r>
            <a:endParaRPr dirty="0"/>
          </a:p>
        </p:txBody>
      </p:sp>
      <p:pic>
        <p:nvPicPr>
          <p:cNvPr id="6" name="Picture 5">
            <a:extLst>
              <a:ext uri="{FF2B5EF4-FFF2-40B4-BE49-F238E27FC236}">
                <a16:creationId xmlns:a16="http://schemas.microsoft.com/office/drawing/2014/main" id="{817BEED5-0FF3-424D-95C3-C4F22240C28A}"/>
              </a:ext>
            </a:extLst>
          </p:cNvPr>
          <p:cNvPicPr>
            <a:picLocks noChangeAspect="1"/>
          </p:cNvPicPr>
          <p:nvPr/>
        </p:nvPicPr>
        <p:blipFill>
          <a:blip r:embed="rId5"/>
          <a:stretch>
            <a:fillRect/>
          </a:stretch>
        </p:blipFill>
        <p:spPr>
          <a:xfrm>
            <a:off x="5100765" y="3022264"/>
            <a:ext cx="4428870" cy="4241071"/>
          </a:xfrm>
          <a:prstGeom prst="rect">
            <a:avLst/>
          </a:prstGeom>
        </p:spPr>
      </p:pic>
    </p:spTree>
    <p:extLst>
      <p:ext uri="{BB962C8B-B14F-4D97-AF65-F5344CB8AC3E}">
        <p14:creationId xmlns:p14="http://schemas.microsoft.com/office/powerpoint/2010/main" val="3260936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Konner Larkin</a:t>
            </a:r>
          </a:p>
        </p:txBody>
      </p:sp>
      <p:sp>
        <p:nvSpPr>
          <p:cNvPr id="121" name="Google Shape;121;p17"/>
          <p:cNvSpPr txBox="1"/>
          <p:nvPr/>
        </p:nvSpPr>
        <p:spPr>
          <a:xfrm>
            <a:off x="896469" y="2138083"/>
            <a:ext cx="7315199" cy="7578957"/>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300" b="1" dirty="0">
                <a:solidFill>
                  <a:schemeClr val="dk1"/>
                </a:solidFill>
              </a:rPr>
              <a:t>Major: </a:t>
            </a:r>
            <a:r>
              <a:rPr lang="en-US" sz="2300" dirty="0">
                <a:solidFill>
                  <a:schemeClr val="dk1"/>
                </a:solidFill>
              </a:rPr>
              <a:t>Wildlife Conservation and Management</a:t>
            </a:r>
          </a:p>
          <a:p>
            <a:pPr marL="173038" marR="0" lvl="0" indent="-175260" algn="l" rtl="0">
              <a:lnSpc>
                <a:spcPct val="150000"/>
              </a:lnSpc>
              <a:spcBef>
                <a:spcPts val="0"/>
              </a:spcBef>
              <a:spcAft>
                <a:spcPts val="0"/>
              </a:spcAft>
              <a:buClr>
                <a:schemeClr val="dk1"/>
              </a:buClr>
              <a:buSzPts val="2760"/>
              <a:buFont typeface="Arial"/>
              <a:buChar char="•"/>
            </a:pPr>
            <a:r>
              <a:rPr lang="en-US" sz="2300" b="1" dirty="0">
                <a:solidFill>
                  <a:schemeClr val="dk1"/>
                </a:solidFill>
              </a:rPr>
              <a:t>Minor: </a:t>
            </a:r>
            <a:r>
              <a:rPr lang="en-US" sz="2300" dirty="0">
                <a:solidFill>
                  <a:schemeClr val="dk1"/>
                </a:solidFill>
              </a:rPr>
              <a:t>Earth and Environmental Science Geography </a:t>
            </a:r>
          </a:p>
          <a:p>
            <a:pPr marL="173038" marR="0" lvl="0" indent="-175260" algn="l" rtl="0">
              <a:lnSpc>
                <a:spcPct val="150000"/>
              </a:lnSpc>
              <a:spcBef>
                <a:spcPts val="0"/>
              </a:spcBef>
              <a:spcAft>
                <a:spcPts val="0"/>
              </a:spcAft>
              <a:buClr>
                <a:schemeClr val="dk1"/>
              </a:buClr>
              <a:buSzPts val="2760"/>
              <a:buFont typeface="Arial"/>
              <a:buChar char="•"/>
            </a:pPr>
            <a:r>
              <a:rPr lang="en-US" sz="2300" b="1" i="0" u="none" strike="noStrike" cap="none" dirty="0">
                <a:solidFill>
                  <a:schemeClr val="dk1"/>
                </a:solidFill>
                <a:latin typeface="Arial"/>
                <a:ea typeface="Arial"/>
                <a:cs typeface="Arial"/>
                <a:sym typeface="Arial"/>
              </a:rPr>
              <a:t>Plans After Graduation: </a:t>
            </a:r>
            <a:r>
              <a:rPr lang="en-US" sz="2300" i="0" u="none" strike="noStrike" cap="none" dirty="0">
                <a:solidFill>
                  <a:schemeClr val="dk1"/>
                </a:solidFill>
                <a:latin typeface="Arial"/>
                <a:ea typeface="Arial"/>
                <a:cs typeface="Arial"/>
                <a:sym typeface="Arial"/>
              </a:rPr>
              <a:t>Work at DeSoto National Refuge as a biological technician </a:t>
            </a:r>
            <a:r>
              <a:rPr lang="en-US" sz="2300" dirty="0">
                <a:solidFill>
                  <a:schemeClr val="dk1"/>
                </a:solidFill>
              </a:rPr>
              <a:t>and then get a position with the U.S. Fish and Wildlife Service.</a:t>
            </a:r>
            <a:endParaRPr lang="en-US" sz="23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300" b="1" dirty="0">
                <a:solidFill>
                  <a:schemeClr val="dk1"/>
                </a:solidFill>
              </a:rPr>
              <a:t>Most Memorable Moment: </a:t>
            </a:r>
            <a:r>
              <a:rPr lang="en-US" sz="2300" dirty="0">
                <a:solidFill>
                  <a:schemeClr val="dk1"/>
                </a:solidFill>
              </a:rPr>
              <a:t>The field trip to the Ozark Underground Lab where I got a tour of the Tumbling Creek Cave. </a:t>
            </a:r>
            <a:endParaRPr lang="en-US" sz="23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300" b="1" dirty="0">
                <a:solidFill>
                  <a:schemeClr val="dk1"/>
                </a:solidFill>
              </a:rPr>
              <a:t>Advice: </a:t>
            </a:r>
            <a:r>
              <a:rPr lang="en-US" sz="2300" dirty="0">
                <a:solidFill>
                  <a:schemeClr val="dk1"/>
                </a:solidFill>
              </a:rPr>
              <a:t>Enjoy all the time and people you meet because it goes by fast! Don’t be afraid to take risks </a:t>
            </a:r>
            <a:r>
              <a:rPr lang="en-US" sz="2300">
                <a:solidFill>
                  <a:schemeClr val="dk1"/>
                </a:solidFill>
              </a:rPr>
              <a:t>or any </a:t>
            </a:r>
            <a:r>
              <a:rPr lang="en-US" sz="2300" dirty="0">
                <a:solidFill>
                  <a:schemeClr val="dk1"/>
                </a:solidFill>
              </a:rPr>
              <a:t>new opportunities that may present themselves.</a:t>
            </a:r>
            <a:r>
              <a:rPr lang="en-US" sz="2400" dirty="0">
                <a:solidFill>
                  <a:schemeClr val="dk1"/>
                </a:solidFill>
              </a:rPr>
              <a:t> </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AF5F830F-B5CF-4D9E-87A8-1B7BA8BF02EB}"/>
              </a:ext>
            </a:extLst>
          </p:cNvPr>
          <p:cNvPicPr>
            <a:picLocks noChangeAspect="1"/>
          </p:cNvPicPr>
          <p:nvPr/>
        </p:nvPicPr>
        <p:blipFill>
          <a:blip r:embed="rId5"/>
          <a:stretch>
            <a:fillRect/>
          </a:stretch>
        </p:blipFill>
        <p:spPr>
          <a:xfrm>
            <a:off x="8211668" y="1839920"/>
            <a:ext cx="5522263" cy="4901784"/>
          </a:xfrm>
          <a:prstGeom prst="rect">
            <a:avLst/>
          </a:prstGeom>
        </p:spPr>
      </p:pic>
    </p:spTree>
    <p:extLst>
      <p:ext uri="{BB962C8B-B14F-4D97-AF65-F5344CB8AC3E}">
        <p14:creationId xmlns:p14="http://schemas.microsoft.com/office/powerpoint/2010/main" val="3788379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pic>
        <p:nvPicPr>
          <p:cNvPr id="93" name="Google Shape;93;p14"/>
          <p:cNvPicPr preferRelativeResize="0"/>
          <p:nvPr/>
        </p:nvPicPr>
        <p:blipFill rotWithShape="1">
          <a:blip r:embed="rId3">
            <a:alphaModFix/>
          </a:blip>
          <a:srcRect/>
          <a:stretch/>
        </p:blipFill>
        <p:spPr>
          <a:xfrm>
            <a:off x="0" y="0"/>
            <a:ext cx="14630400" cy="9144000"/>
          </a:xfrm>
          <a:prstGeom prst="rect">
            <a:avLst/>
          </a:prstGeom>
          <a:noFill/>
          <a:ln>
            <a:noFill/>
          </a:ln>
        </p:spPr>
      </p:pic>
      <p:sp>
        <p:nvSpPr>
          <p:cNvPr id="94" name="Google Shape;94;p14"/>
          <p:cNvSpPr txBox="1"/>
          <p:nvPr/>
        </p:nvSpPr>
        <p:spPr>
          <a:xfrm>
            <a:off x="1122226" y="1398467"/>
            <a:ext cx="9006512"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b="0" i="0" u="none" strike="noStrike" cap="none" dirty="0">
                <a:solidFill>
                  <a:schemeClr val="dk1"/>
                </a:solidFill>
                <a:latin typeface="Arial"/>
                <a:ea typeface="Arial"/>
                <a:cs typeface="Arial"/>
                <a:sym typeface="Arial"/>
              </a:rPr>
              <a:t>Honors Program Staff</a:t>
            </a:r>
            <a:endParaRPr dirty="0"/>
          </a:p>
        </p:txBody>
      </p:sp>
      <p:sp>
        <p:nvSpPr>
          <p:cNvPr id="12" name="Google Shape;94;p14">
            <a:extLst>
              <a:ext uri="{FF2B5EF4-FFF2-40B4-BE49-F238E27FC236}">
                <a16:creationId xmlns:a16="http://schemas.microsoft.com/office/drawing/2014/main" id="{F644BEA6-5A1F-4C48-9E3A-AC9B9B3F9EEE}"/>
              </a:ext>
            </a:extLst>
          </p:cNvPr>
          <p:cNvSpPr txBox="1"/>
          <p:nvPr/>
        </p:nvSpPr>
        <p:spPr>
          <a:xfrm>
            <a:off x="1172535" y="6144351"/>
            <a:ext cx="3190450" cy="88290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Arial"/>
              <a:buNone/>
            </a:pPr>
            <a:r>
              <a:rPr lang="en-US" sz="1800" b="0" i="0" u="none" strike="noStrike" cap="none" dirty="0">
                <a:solidFill>
                  <a:schemeClr val="tx1"/>
                </a:solidFill>
                <a:sym typeface="Arial"/>
              </a:rPr>
              <a:t>Dr. Joel </a:t>
            </a:r>
            <a:r>
              <a:rPr lang="en-US" sz="1800" b="0" i="0" u="none" strike="noStrike" cap="none" dirty="0" err="1">
                <a:solidFill>
                  <a:schemeClr val="tx1"/>
                </a:solidFill>
                <a:sym typeface="Arial"/>
              </a:rPr>
              <a:t>Hyer</a:t>
            </a:r>
            <a:endParaRPr lang="en-US" sz="1800" b="0" i="0" u="none" strike="noStrike" cap="none" dirty="0">
              <a:solidFill>
                <a:schemeClr val="tx1"/>
              </a:solidFill>
              <a:sym typeface="Arial"/>
            </a:endParaRPr>
          </a:p>
          <a:p>
            <a:pPr marL="0" marR="0" lvl="0" indent="0" algn="ctr" rtl="0">
              <a:lnSpc>
                <a:spcPct val="90000"/>
              </a:lnSpc>
              <a:spcBef>
                <a:spcPts val="0"/>
              </a:spcBef>
              <a:spcAft>
                <a:spcPts val="0"/>
              </a:spcAft>
              <a:buClr>
                <a:schemeClr val="dk1"/>
              </a:buClr>
              <a:buSzPts val="6600"/>
              <a:buFont typeface="Arial"/>
              <a:buNone/>
            </a:pPr>
            <a:r>
              <a:rPr lang="en-US" sz="1800" dirty="0">
                <a:solidFill>
                  <a:srgbClr val="FF9900"/>
                </a:solidFill>
              </a:rPr>
              <a:t>Honors Director</a:t>
            </a:r>
          </a:p>
        </p:txBody>
      </p:sp>
      <p:sp>
        <p:nvSpPr>
          <p:cNvPr id="15" name="Google Shape;94;p14">
            <a:extLst>
              <a:ext uri="{FF2B5EF4-FFF2-40B4-BE49-F238E27FC236}">
                <a16:creationId xmlns:a16="http://schemas.microsoft.com/office/drawing/2014/main" id="{A9054B17-7471-41A2-B067-858335EF660D}"/>
              </a:ext>
            </a:extLst>
          </p:cNvPr>
          <p:cNvSpPr txBox="1"/>
          <p:nvPr/>
        </p:nvSpPr>
        <p:spPr>
          <a:xfrm>
            <a:off x="5447328" y="6144351"/>
            <a:ext cx="3160540" cy="88290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Arial"/>
              <a:buNone/>
            </a:pPr>
            <a:r>
              <a:rPr lang="en-US" sz="1800" b="0" i="0" u="none" strike="noStrike" cap="none" dirty="0">
                <a:solidFill>
                  <a:schemeClr val="tx1"/>
                </a:solidFill>
                <a:sym typeface="Arial"/>
              </a:rPr>
              <a:t>Tiffany LeGrand</a:t>
            </a:r>
          </a:p>
          <a:p>
            <a:pPr marL="0" marR="0" lvl="0" indent="0" algn="ctr" rtl="0">
              <a:lnSpc>
                <a:spcPct val="90000"/>
              </a:lnSpc>
              <a:spcBef>
                <a:spcPts val="0"/>
              </a:spcBef>
              <a:spcAft>
                <a:spcPts val="0"/>
              </a:spcAft>
              <a:buClr>
                <a:schemeClr val="dk1"/>
              </a:buClr>
              <a:buSzPts val="6600"/>
              <a:buFont typeface="Arial"/>
              <a:buNone/>
            </a:pPr>
            <a:r>
              <a:rPr lang="en-US" sz="1800" dirty="0">
                <a:solidFill>
                  <a:srgbClr val="FF9900"/>
                </a:solidFill>
              </a:rPr>
              <a:t>Administrative</a:t>
            </a:r>
          </a:p>
          <a:p>
            <a:pPr marL="0" marR="0" lvl="0" indent="0" algn="ctr" rtl="0">
              <a:lnSpc>
                <a:spcPct val="90000"/>
              </a:lnSpc>
              <a:spcBef>
                <a:spcPts val="0"/>
              </a:spcBef>
              <a:spcAft>
                <a:spcPts val="0"/>
              </a:spcAft>
              <a:buClr>
                <a:schemeClr val="dk1"/>
              </a:buClr>
              <a:buSzPts val="6600"/>
              <a:buFont typeface="Arial"/>
              <a:buNone/>
            </a:pPr>
            <a:r>
              <a:rPr lang="en-US" sz="1800" dirty="0">
                <a:solidFill>
                  <a:srgbClr val="FF9900"/>
                </a:solidFill>
              </a:rPr>
              <a:t>Assistant</a:t>
            </a:r>
          </a:p>
        </p:txBody>
      </p:sp>
      <p:sp>
        <p:nvSpPr>
          <p:cNvPr id="16" name="Google Shape;94;p14">
            <a:extLst>
              <a:ext uri="{FF2B5EF4-FFF2-40B4-BE49-F238E27FC236}">
                <a16:creationId xmlns:a16="http://schemas.microsoft.com/office/drawing/2014/main" id="{FC1B6058-DB17-4A85-95D9-0E616C295652}"/>
              </a:ext>
            </a:extLst>
          </p:cNvPr>
          <p:cNvSpPr txBox="1"/>
          <p:nvPr/>
        </p:nvSpPr>
        <p:spPr>
          <a:xfrm>
            <a:off x="9692211" y="6144351"/>
            <a:ext cx="3184364" cy="88290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Arial"/>
              <a:buNone/>
            </a:pPr>
            <a:r>
              <a:rPr lang="en-US" sz="1800" b="0" i="0" u="none" strike="noStrike" cap="none" dirty="0">
                <a:solidFill>
                  <a:schemeClr val="tx1"/>
                </a:solidFill>
                <a:sym typeface="Arial"/>
              </a:rPr>
              <a:t>Zaya Webb</a:t>
            </a:r>
          </a:p>
          <a:p>
            <a:pPr marL="0" marR="0" lvl="0" indent="0" algn="ctr" rtl="0">
              <a:lnSpc>
                <a:spcPct val="90000"/>
              </a:lnSpc>
              <a:spcBef>
                <a:spcPts val="0"/>
              </a:spcBef>
              <a:spcAft>
                <a:spcPts val="0"/>
              </a:spcAft>
              <a:buClr>
                <a:schemeClr val="dk1"/>
              </a:buClr>
              <a:buSzPts val="6600"/>
              <a:buFont typeface="Arial"/>
              <a:buNone/>
            </a:pPr>
            <a:r>
              <a:rPr lang="en-US" sz="1800" dirty="0">
                <a:solidFill>
                  <a:srgbClr val="FF9900"/>
                </a:solidFill>
              </a:rPr>
              <a:t>Student Employee</a:t>
            </a:r>
          </a:p>
        </p:txBody>
      </p:sp>
      <p:pic>
        <p:nvPicPr>
          <p:cNvPr id="8" name="Picture 7">
            <a:extLst>
              <a:ext uri="{FF2B5EF4-FFF2-40B4-BE49-F238E27FC236}">
                <a16:creationId xmlns:a16="http://schemas.microsoft.com/office/drawing/2014/main" id="{511E1898-9B51-47A9-B7D2-588FB609552A}"/>
              </a:ext>
            </a:extLst>
          </p:cNvPr>
          <p:cNvPicPr>
            <a:picLocks noChangeAspect="1"/>
          </p:cNvPicPr>
          <p:nvPr/>
        </p:nvPicPr>
        <p:blipFill>
          <a:blip r:embed="rId4"/>
          <a:stretch>
            <a:fillRect/>
          </a:stretch>
        </p:blipFill>
        <p:spPr>
          <a:xfrm>
            <a:off x="1172535" y="3136296"/>
            <a:ext cx="3190450" cy="2871405"/>
          </a:xfrm>
          <a:prstGeom prst="rect">
            <a:avLst/>
          </a:prstGeom>
        </p:spPr>
      </p:pic>
      <p:sp>
        <p:nvSpPr>
          <p:cNvPr id="9" name="Rectangle 8">
            <a:extLst>
              <a:ext uri="{FF2B5EF4-FFF2-40B4-BE49-F238E27FC236}">
                <a16:creationId xmlns:a16="http://schemas.microsoft.com/office/drawing/2014/main" id="{907F478C-58CB-4454-A09B-F157D6FC8530}"/>
              </a:ext>
            </a:extLst>
          </p:cNvPr>
          <p:cNvSpPr/>
          <p:nvPr/>
        </p:nvSpPr>
        <p:spPr>
          <a:xfrm>
            <a:off x="9686125" y="3136295"/>
            <a:ext cx="3190450" cy="2871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12E6C6C-059C-4A7B-ABE4-6479E14E5C6D}"/>
              </a:ext>
            </a:extLst>
          </p:cNvPr>
          <p:cNvSpPr/>
          <p:nvPr/>
        </p:nvSpPr>
        <p:spPr>
          <a:xfrm>
            <a:off x="5432373" y="3136295"/>
            <a:ext cx="3190450" cy="2871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6CB2BD1-CC91-47D5-8954-CAEC3614CFB9}"/>
              </a:ext>
            </a:extLst>
          </p:cNvPr>
          <p:cNvPicPr>
            <a:picLocks noChangeAspect="1"/>
          </p:cNvPicPr>
          <p:nvPr/>
        </p:nvPicPr>
        <p:blipFill>
          <a:blip r:embed="rId5"/>
          <a:stretch>
            <a:fillRect/>
          </a:stretch>
        </p:blipFill>
        <p:spPr>
          <a:xfrm>
            <a:off x="5447328" y="3136297"/>
            <a:ext cx="3160540" cy="2871405"/>
          </a:xfrm>
          <a:prstGeom prst="rect">
            <a:avLst/>
          </a:prstGeom>
        </p:spPr>
      </p:pic>
      <p:pic>
        <p:nvPicPr>
          <p:cNvPr id="5" name="Picture 4">
            <a:extLst>
              <a:ext uri="{FF2B5EF4-FFF2-40B4-BE49-F238E27FC236}">
                <a16:creationId xmlns:a16="http://schemas.microsoft.com/office/drawing/2014/main" id="{96562C6D-CA81-4D65-8F7C-0947099F012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49000"/>
                    </a14:imgEffect>
                    <a14:imgEffect>
                      <a14:brightnessContrast bright="21000"/>
                    </a14:imgEffect>
                  </a14:imgLayer>
                </a14:imgProps>
              </a:ext>
            </a:extLst>
          </a:blip>
          <a:srcRect l="7209" t="13376" r="6391" b="7360"/>
          <a:stretch/>
        </p:blipFill>
        <p:spPr>
          <a:xfrm>
            <a:off x="9716035" y="3136295"/>
            <a:ext cx="3160540" cy="2871405"/>
          </a:xfrm>
          <a:prstGeom prst="rect">
            <a:avLst/>
          </a:prstGeom>
        </p:spPr>
      </p:pic>
    </p:spTree>
    <p:extLst>
      <p:ext uri="{BB962C8B-B14F-4D97-AF65-F5344CB8AC3E}">
        <p14:creationId xmlns:p14="http://schemas.microsoft.com/office/powerpoint/2010/main" val="3179591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1318116" y="2477759"/>
            <a:ext cx="11994168" cy="209424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Arial"/>
              <a:buNone/>
            </a:pPr>
            <a:r>
              <a:rPr lang="en-US" sz="6600" dirty="0">
                <a:solidFill>
                  <a:schemeClr val="dk1"/>
                </a:solidFill>
              </a:rPr>
              <a:t>Outstanding Contributions to the Honors Program</a:t>
            </a:r>
          </a:p>
          <a:p>
            <a:pPr marL="0" marR="0" lvl="0" indent="0" algn="ctr" rtl="0">
              <a:lnSpc>
                <a:spcPct val="90000"/>
              </a:lnSpc>
              <a:spcBef>
                <a:spcPts val="0"/>
              </a:spcBef>
              <a:spcAft>
                <a:spcPts val="0"/>
              </a:spcAft>
              <a:buClr>
                <a:schemeClr val="dk1"/>
              </a:buClr>
              <a:buSzPts val="6600"/>
              <a:buFont typeface="Arial"/>
              <a:buNone/>
            </a:pPr>
            <a:endParaRPr lang="en-US" sz="6600" dirty="0">
              <a:solidFill>
                <a:schemeClr val="dk1"/>
              </a:solidFill>
            </a:endParaRPr>
          </a:p>
          <a:p>
            <a:pPr marL="0" marR="0" lvl="0" indent="0" algn="ctr" rtl="0">
              <a:lnSpc>
                <a:spcPct val="90000"/>
              </a:lnSpc>
              <a:spcBef>
                <a:spcPts val="0"/>
              </a:spcBef>
              <a:spcAft>
                <a:spcPts val="0"/>
              </a:spcAft>
              <a:buClr>
                <a:schemeClr val="dk1"/>
              </a:buClr>
              <a:buSzPts val="6600"/>
              <a:buFont typeface="Arial"/>
              <a:buNone/>
            </a:pPr>
            <a:r>
              <a:rPr lang="en-US" sz="6600" dirty="0">
                <a:solidFill>
                  <a:schemeClr val="dk1"/>
                </a:solidFill>
              </a:rPr>
              <a:t>Congratulations, </a:t>
            </a:r>
          </a:p>
          <a:p>
            <a:pPr marL="0" marR="0" lvl="0" indent="0" algn="ctr" rtl="0">
              <a:lnSpc>
                <a:spcPct val="90000"/>
              </a:lnSpc>
              <a:spcBef>
                <a:spcPts val="0"/>
              </a:spcBef>
              <a:spcAft>
                <a:spcPts val="0"/>
              </a:spcAft>
              <a:buClr>
                <a:schemeClr val="dk1"/>
              </a:buClr>
              <a:buSzPts val="6600"/>
              <a:buFont typeface="Arial"/>
              <a:buNone/>
            </a:pPr>
            <a:r>
              <a:rPr lang="en-US" sz="6600" dirty="0">
                <a:solidFill>
                  <a:schemeClr val="dk1"/>
                </a:solidFill>
              </a:rPr>
              <a:t>Dr. Lane DesAutels</a:t>
            </a:r>
            <a:endParaRPr dirty="0"/>
          </a:p>
        </p:txBody>
      </p:sp>
    </p:spTree>
    <p:extLst>
      <p:ext uri="{BB962C8B-B14F-4D97-AF65-F5344CB8AC3E}">
        <p14:creationId xmlns:p14="http://schemas.microsoft.com/office/powerpoint/2010/main" val="1099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1122225" y="1398467"/>
            <a:ext cx="12265529" cy="88290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6600"/>
              <a:buFont typeface="Arial"/>
              <a:buNone/>
            </a:pPr>
            <a:r>
              <a:rPr lang="en-US" sz="6600" b="0" i="0" u="none" strike="noStrike" cap="none" dirty="0">
                <a:solidFill>
                  <a:schemeClr val="dk1"/>
                </a:solidFill>
                <a:latin typeface="Arial"/>
                <a:ea typeface="Arial"/>
                <a:cs typeface="Arial"/>
                <a:sym typeface="Arial"/>
              </a:rPr>
              <a:t>Congratulations Class of Spring 2023!</a:t>
            </a:r>
            <a:endParaRPr dirty="0"/>
          </a:p>
        </p:txBody>
      </p:sp>
      <p:pic>
        <p:nvPicPr>
          <p:cNvPr id="22" name="Picture 21">
            <a:extLst>
              <a:ext uri="{FF2B5EF4-FFF2-40B4-BE49-F238E27FC236}">
                <a16:creationId xmlns:a16="http://schemas.microsoft.com/office/drawing/2014/main" id="{D78BFA04-AE58-48A8-8321-B0500D2150F5}"/>
              </a:ext>
            </a:extLst>
          </p:cNvPr>
          <p:cNvPicPr>
            <a:picLocks noChangeAspect="1"/>
          </p:cNvPicPr>
          <p:nvPr/>
        </p:nvPicPr>
        <p:blipFill>
          <a:blip r:embed="rId5"/>
          <a:stretch>
            <a:fillRect/>
          </a:stretch>
        </p:blipFill>
        <p:spPr>
          <a:xfrm>
            <a:off x="1122225" y="2285999"/>
            <a:ext cx="2571750" cy="5728709"/>
          </a:xfrm>
          <a:prstGeom prst="rect">
            <a:avLst/>
          </a:prstGeom>
        </p:spPr>
      </p:pic>
      <p:pic>
        <p:nvPicPr>
          <p:cNvPr id="45" name="Picture 44">
            <a:extLst>
              <a:ext uri="{FF2B5EF4-FFF2-40B4-BE49-F238E27FC236}">
                <a16:creationId xmlns:a16="http://schemas.microsoft.com/office/drawing/2014/main" id="{02EEA5B8-58F3-435D-A238-E8CDC8FB2035}"/>
              </a:ext>
            </a:extLst>
          </p:cNvPr>
          <p:cNvPicPr>
            <a:picLocks noChangeAspect="1"/>
          </p:cNvPicPr>
          <p:nvPr/>
        </p:nvPicPr>
        <p:blipFill>
          <a:blip r:embed="rId5"/>
          <a:stretch>
            <a:fillRect/>
          </a:stretch>
        </p:blipFill>
        <p:spPr>
          <a:xfrm>
            <a:off x="3397769" y="2346977"/>
            <a:ext cx="2571750" cy="5728709"/>
          </a:xfrm>
          <a:prstGeom prst="rect">
            <a:avLst/>
          </a:prstGeom>
        </p:spPr>
      </p:pic>
      <p:pic>
        <p:nvPicPr>
          <p:cNvPr id="46" name="Picture 45">
            <a:extLst>
              <a:ext uri="{FF2B5EF4-FFF2-40B4-BE49-F238E27FC236}">
                <a16:creationId xmlns:a16="http://schemas.microsoft.com/office/drawing/2014/main" id="{AA21B2F1-C50E-4238-89E5-8DF0801C3266}"/>
              </a:ext>
            </a:extLst>
          </p:cNvPr>
          <p:cNvPicPr>
            <a:picLocks noChangeAspect="1"/>
          </p:cNvPicPr>
          <p:nvPr/>
        </p:nvPicPr>
        <p:blipFill>
          <a:blip r:embed="rId5"/>
          <a:stretch>
            <a:fillRect/>
          </a:stretch>
        </p:blipFill>
        <p:spPr>
          <a:xfrm>
            <a:off x="5839421" y="2346977"/>
            <a:ext cx="2571750" cy="5728709"/>
          </a:xfrm>
          <a:prstGeom prst="rect">
            <a:avLst/>
          </a:prstGeom>
        </p:spPr>
      </p:pic>
      <p:pic>
        <p:nvPicPr>
          <p:cNvPr id="47" name="Picture 46">
            <a:extLst>
              <a:ext uri="{FF2B5EF4-FFF2-40B4-BE49-F238E27FC236}">
                <a16:creationId xmlns:a16="http://schemas.microsoft.com/office/drawing/2014/main" id="{5D3B8CAF-CD2F-4E02-91E1-5CA6AC1C87EC}"/>
              </a:ext>
            </a:extLst>
          </p:cNvPr>
          <p:cNvPicPr>
            <a:picLocks noChangeAspect="1"/>
          </p:cNvPicPr>
          <p:nvPr/>
        </p:nvPicPr>
        <p:blipFill>
          <a:blip r:embed="rId5"/>
          <a:stretch>
            <a:fillRect/>
          </a:stretch>
        </p:blipFill>
        <p:spPr>
          <a:xfrm>
            <a:off x="8496896" y="2346977"/>
            <a:ext cx="2571750" cy="5728709"/>
          </a:xfrm>
          <a:prstGeom prst="rect">
            <a:avLst/>
          </a:prstGeom>
        </p:spPr>
      </p:pic>
      <p:pic>
        <p:nvPicPr>
          <p:cNvPr id="48" name="Picture 47">
            <a:extLst>
              <a:ext uri="{FF2B5EF4-FFF2-40B4-BE49-F238E27FC236}">
                <a16:creationId xmlns:a16="http://schemas.microsoft.com/office/drawing/2014/main" id="{1523F665-ECB3-4B64-9636-79C5E0731B23}"/>
              </a:ext>
            </a:extLst>
          </p:cNvPr>
          <p:cNvPicPr>
            <a:picLocks noChangeAspect="1"/>
          </p:cNvPicPr>
          <p:nvPr/>
        </p:nvPicPr>
        <p:blipFill>
          <a:blip r:embed="rId5"/>
          <a:stretch>
            <a:fillRect/>
          </a:stretch>
        </p:blipFill>
        <p:spPr>
          <a:xfrm>
            <a:off x="10852823" y="2281373"/>
            <a:ext cx="2571750" cy="5728709"/>
          </a:xfrm>
          <a:prstGeom prst="rect">
            <a:avLst/>
          </a:prstGeom>
        </p:spPr>
      </p:pic>
      <p:pic>
        <p:nvPicPr>
          <p:cNvPr id="31" name="Picture 30">
            <a:extLst>
              <a:ext uri="{FF2B5EF4-FFF2-40B4-BE49-F238E27FC236}">
                <a16:creationId xmlns:a16="http://schemas.microsoft.com/office/drawing/2014/main" id="{E794D4D0-9CB3-49A9-BD7B-C5AE655B781C}"/>
              </a:ext>
            </a:extLst>
          </p:cNvPr>
          <p:cNvPicPr>
            <a:picLocks noChangeAspect="1"/>
          </p:cNvPicPr>
          <p:nvPr/>
        </p:nvPicPr>
        <p:blipFill>
          <a:blip r:embed="rId6"/>
          <a:stretch>
            <a:fillRect/>
          </a:stretch>
        </p:blipFill>
        <p:spPr>
          <a:xfrm>
            <a:off x="4968989" y="3966836"/>
            <a:ext cx="4572000" cy="3238500"/>
          </a:xfrm>
          <a:prstGeom prst="rect">
            <a:avLst/>
          </a:prstGeom>
        </p:spPr>
      </p:pic>
    </p:spTree>
    <p:extLst>
      <p:ext uri="{BB962C8B-B14F-4D97-AF65-F5344CB8AC3E}">
        <p14:creationId xmlns:p14="http://schemas.microsoft.com/office/powerpoint/2010/main" val="2034318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6"/>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0" name="Google Shape;110;p16"/>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11" name="Google Shape;111;p16"/>
          <p:cNvSpPr txBox="1"/>
          <p:nvPr/>
        </p:nvSpPr>
        <p:spPr>
          <a:xfrm>
            <a:off x="1122226" y="1398467"/>
            <a:ext cx="9194082"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b="0" i="0" u="none" strike="noStrike" cap="none" dirty="0">
                <a:solidFill>
                  <a:schemeClr val="dk1"/>
                </a:solidFill>
                <a:latin typeface="Arial"/>
                <a:ea typeface="Arial"/>
                <a:cs typeface="Arial"/>
                <a:sym typeface="Arial"/>
              </a:rPr>
              <a:t>General Studies Honors</a:t>
            </a:r>
            <a:endParaRPr dirty="0"/>
          </a:p>
        </p:txBody>
      </p:sp>
      <p:pic>
        <p:nvPicPr>
          <p:cNvPr id="2" name="Picture 1">
            <a:extLst>
              <a:ext uri="{FF2B5EF4-FFF2-40B4-BE49-F238E27FC236}">
                <a16:creationId xmlns:a16="http://schemas.microsoft.com/office/drawing/2014/main" id="{D2C11E44-EF66-44A1-8107-8635BE37F670}"/>
              </a:ext>
            </a:extLst>
          </p:cNvPr>
          <p:cNvPicPr>
            <a:picLocks noChangeAspect="1"/>
          </p:cNvPicPr>
          <p:nvPr/>
        </p:nvPicPr>
        <p:blipFill>
          <a:blip r:embed="rId5"/>
          <a:stretch>
            <a:fillRect/>
          </a:stretch>
        </p:blipFill>
        <p:spPr>
          <a:xfrm>
            <a:off x="5242263" y="2977000"/>
            <a:ext cx="4145873" cy="42263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Devin </a:t>
            </a:r>
            <a:r>
              <a:rPr lang="en-US" sz="6600" dirty="0" err="1">
                <a:solidFill>
                  <a:schemeClr val="dk1"/>
                </a:solidFill>
              </a:rPr>
              <a:t>Bensyl</a:t>
            </a:r>
            <a:endParaRPr dirty="0"/>
          </a:p>
        </p:txBody>
      </p:sp>
      <p:sp>
        <p:nvSpPr>
          <p:cNvPr id="121" name="Google Shape;121;p17"/>
          <p:cNvSpPr txBox="1"/>
          <p:nvPr/>
        </p:nvSpPr>
        <p:spPr>
          <a:xfrm>
            <a:off x="896469" y="2155651"/>
            <a:ext cx="7115554" cy="1431121"/>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Management and Marketing</a:t>
            </a:r>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7" name="Picture 6">
            <a:extLst>
              <a:ext uri="{FF2B5EF4-FFF2-40B4-BE49-F238E27FC236}">
                <a16:creationId xmlns:a16="http://schemas.microsoft.com/office/drawing/2014/main" id="{8FF2F301-5203-4EF0-A51D-47974E9488F3}"/>
              </a:ext>
            </a:extLst>
          </p:cNvPr>
          <p:cNvPicPr>
            <a:picLocks noChangeAspect="1"/>
          </p:cNvPicPr>
          <p:nvPr/>
        </p:nvPicPr>
        <p:blipFill>
          <a:blip r:embed="rId5"/>
          <a:stretch>
            <a:fillRect/>
          </a:stretch>
        </p:blipFill>
        <p:spPr>
          <a:xfrm>
            <a:off x="8211668" y="1839920"/>
            <a:ext cx="5522263" cy="490178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Bailey Daniels</a:t>
            </a:r>
            <a:endParaRPr dirty="0"/>
          </a:p>
        </p:txBody>
      </p:sp>
      <p:sp>
        <p:nvSpPr>
          <p:cNvPr id="121" name="Google Shape;121;p17"/>
          <p:cNvSpPr txBox="1"/>
          <p:nvPr/>
        </p:nvSpPr>
        <p:spPr>
          <a:xfrm>
            <a:off x="896469" y="2155651"/>
            <a:ext cx="7115554" cy="2139007"/>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Nursing</a:t>
            </a: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Gold Griffon Scholarship recipient</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A959E464-427F-404E-BEB4-CD3507490DFF}"/>
              </a:ext>
            </a:extLst>
          </p:cNvPr>
          <p:cNvPicPr>
            <a:picLocks noChangeAspect="1"/>
          </p:cNvPicPr>
          <p:nvPr/>
        </p:nvPicPr>
        <p:blipFill>
          <a:blip r:embed="rId5"/>
          <a:stretch>
            <a:fillRect/>
          </a:stretch>
        </p:blipFill>
        <p:spPr>
          <a:xfrm>
            <a:off x="8211668" y="1839920"/>
            <a:ext cx="5522263" cy="4901784"/>
          </a:xfrm>
          <a:prstGeom prst="rect">
            <a:avLst/>
          </a:prstGeom>
        </p:spPr>
      </p:pic>
    </p:spTree>
    <p:extLst>
      <p:ext uri="{BB962C8B-B14F-4D97-AF65-F5344CB8AC3E}">
        <p14:creationId xmlns:p14="http://schemas.microsoft.com/office/powerpoint/2010/main" val="3534541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Jennifer </a:t>
            </a:r>
            <a:r>
              <a:rPr lang="en-US" sz="6600" dirty="0" err="1">
                <a:solidFill>
                  <a:schemeClr val="dk1"/>
                </a:solidFill>
              </a:rPr>
              <a:t>Dorris</a:t>
            </a:r>
            <a:endParaRPr dirty="0"/>
          </a:p>
        </p:txBody>
      </p:sp>
      <p:sp>
        <p:nvSpPr>
          <p:cNvPr id="121" name="Google Shape;121;p17"/>
          <p:cNvSpPr txBox="1"/>
          <p:nvPr/>
        </p:nvSpPr>
        <p:spPr>
          <a:xfrm>
            <a:off x="896469" y="2155651"/>
            <a:ext cx="7115554" cy="7432764"/>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Psychology and Natural Science, and Chemistry</a:t>
            </a:r>
          </a:p>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Minor: </a:t>
            </a:r>
            <a:r>
              <a:rPr lang="en-US" sz="2400" dirty="0">
                <a:solidFill>
                  <a:schemeClr val="dk1"/>
                </a:solidFill>
              </a:rPr>
              <a:t>Biology</a:t>
            </a:r>
            <a:endParaRPr lang="en-US" sz="2400" b="1" dirty="0">
              <a:solidFill>
                <a:schemeClr val="dk1"/>
              </a:solidFill>
            </a:endParaRPr>
          </a:p>
          <a:p>
            <a:pPr marL="173038" marR="0" lvl="0" indent="-175260" algn="l" rtl="0">
              <a:lnSpc>
                <a:spcPct val="150000"/>
              </a:lnSpc>
              <a:spcBef>
                <a:spcPts val="0"/>
              </a:spcBef>
              <a:spcAft>
                <a:spcPts val="0"/>
              </a:spcAft>
              <a:buClr>
                <a:schemeClr val="dk1"/>
              </a:buClr>
              <a:buSzPts val="2760"/>
              <a:buFont typeface="Arial"/>
              <a:buChar char="•"/>
            </a:pPr>
            <a:r>
              <a:rPr lang="en-US" sz="2400" b="1" i="0" u="none" strike="noStrike" cap="none" dirty="0">
                <a:solidFill>
                  <a:schemeClr val="dk1"/>
                </a:solidFill>
                <a:latin typeface="Arial"/>
                <a:ea typeface="Arial"/>
                <a:cs typeface="Arial"/>
                <a:sym typeface="Arial"/>
              </a:rPr>
              <a:t>Plans After Graduation: </a:t>
            </a:r>
            <a:r>
              <a:rPr lang="en-US" sz="2400" i="0" u="none" strike="noStrike" cap="none" dirty="0">
                <a:solidFill>
                  <a:schemeClr val="dk1"/>
                </a:solidFill>
                <a:latin typeface="Arial"/>
                <a:ea typeface="Arial"/>
                <a:cs typeface="Arial"/>
                <a:sym typeface="Arial"/>
              </a:rPr>
              <a:t>Starting medical school at UMKC.</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Most Memorable Moment: </a:t>
            </a:r>
            <a:r>
              <a:rPr lang="en-US" sz="2400" dirty="0">
                <a:solidFill>
                  <a:schemeClr val="dk1"/>
                </a:solidFill>
              </a:rPr>
              <a:t>Going to London and Paris with my honors colloquium class.</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Advice: </a:t>
            </a:r>
            <a:r>
              <a:rPr lang="en-US" sz="2400" dirty="0">
                <a:solidFill>
                  <a:schemeClr val="dk1"/>
                </a:solidFill>
              </a:rPr>
              <a:t>Seek out different things that interest you and let the honors program help you pursue those interests. </a:t>
            </a:r>
            <a:endParaRPr lang="en-US" sz="2400" b="1" dirty="0">
              <a:solidFill>
                <a:schemeClr val="dk1"/>
              </a:solidFill>
            </a:endParaRPr>
          </a:p>
          <a:p>
            <a:pPr marL="173038" marR="0" lvl="0" indent="-175260" algn="l" rtl="0">
              <a:lnSpc>
                <a:spcPct val="150000"/>
              </a:lnSpc>
              <a:spcBef>
                <a:spcPts val="1200"/>
              </a:spcBef>
              <a:spcAft>
                <a:spcPts val="0"/>
              </a:spcAft>
              <a:buClr>
                <a:schemeClr val="dk1"/>
              </a:buClr>
              <a:buSzPts val="2760"/>
              <a:buFont typeface="Arial"/>
              <a:buChar char="•"/>
            </a:pPr>
            <a:r>
              <a:rPr lang="en-US" sz="2400" b="1" dirty="0">
                <a:solidFill>
                  <a:schemeClr val="dk1"/>
                </a:solidFill>
              </a:rPr>
              <a:t>Golden Griffon Scholarship recipient</a:t>
            </a:r>
            <a:endParaRPr sz="2400" dirty="0"/>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74E3C656-F80E-4492-B72D-F5EA4CB5E9B1}"/>
              </a:ext>
            </a:extLst>
          </p:cNvPr>
          <p:cNvPicPr>
            <a:picLocks noChangeAspect="1"/>
          </p:cNvPicPr>
          <p:nvPr/>
        </p:nvPicPr>
        <p:blipFill>
          <a:blip r:embed="rId5"/>
          <a:stretch>
            <a:fillRect/>
          </a:stretch>
        </p:blipFill>
        <p:spPr>
          <a:xfrm>
            <a:off x="8211668" y="1839920"/>
            <a:ext cx="5522263" cy="4901784"/>
          </a:xfrm>
          <a:prstGeom prst="rect">
            <a:avLst/>
          </a:prstGeom>
        </p:spPr>
      </p:pic>
    </p:spTree>
    <p:extLst>
      <p:ext uri="{BB962C8B-B14F-4D97-AF65-F5344CB8AC3E}">
        <p14:creationId xmlns:p14="http://schemas.microsoft.com/office/powerpoint/2010/main" val="81096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Zoe Dunn</a:t>
            </a:r>
            <a:endParaRPr dirty="0"/>
          </a:p>
        </p:txBody>
      </p:sp>
      <p:sp>
        <p:nvSpPr>
          <p:cNvPr id="121" name="Google Shape;121;p17"/>
          <p:cNvSpPr txBox="1"/>
          <p:nvPr/>
        </p:nvSpPr>
        <p:spPr>
          <a:xfrm>
            <a:off x="896469" y="2155651"/>
            <a:ext cx="7115554" cy="1431121"/>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Performing and Cinematic Arts</a:t>
            </a:r>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3F8A4B47-D8C4-4899-A185-01EA76C20E0C}"/>
              </a:ext>
            </a:extLst>
          </p:cNvPr>
          <p:cNvPicPr>
            <a:picLocks noChangeAspect="1"/>
          </p:cNvPicPr>
          <p:nvPr/>
        </p:nvPicPr>
        <p:blipFill>
          <a:blip r:embed="rId5"/>
          <a:stretch>
            <a:fillRect/>
          </a:stretch>
        </p:blipFill>
        <p:spPr>
          <a:xfrm>
            <a:off x="8211668" y="1839920"/>
            <a:ext cx="5522263" cy="4901784"/>
          </a:xfrm>
          <a:prstGeom prst="rect">
            <a:avLst/>
          </a:prstGeom>
        </p:spPr>
      </p:pic>
    </p:spTree>
    <p:extLst>
      <p:ext uri="{BB962C8B-B14F-4D97-AF65-F5344CB8AC3E}">
        <p14:creationId xmlns:p14="http://schemas.microsoft.com/office/powerpoint/2010/main" val="1351281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3">
            <a:alphaModFix/>
          </a:blip>
          <a:srcRect/>
          <a:stretch/>
        </p:blipFill>
        <p:spPr>
          <a:xfrm>
            <a:off x="0" y="0"/>
            <a:ext cx="14630400" cy="9144000"/>
          </a:xfrm>
          <a:prstGeom prst="rect">
            <a:avLst/>
          </a:prstGeom>
          <a:noFill/>
          <a:ln>
            <a:noFill/>
          </a:ln>
        </p:spPr>
      </p:pic>
      <p:pic>
        <p:nvPicPr>
          <p:cNvPr id="119" name="Google Shape;119;p17"/>
          <p:cNvPicPr preferRelativeResize="0"/>
          <p:nvPr/>
        </p:nvPicPr>
        <p:blipFill rotWithShape="1">
          <a:blip r:embed="rId4">
            <a:alphaModFix/>
          </a:blip>
          <a:srcRect/>
          <a:stretch/>
        </p:blipFill>
        <p:spPr>
          <a:xfrm>
            <a:off x="11588797" y="7887784"/>
            <a:ext cx="2747335" cy="864330"/>
          </a:xfrm>
          <a:prstGeom prst="rect">
            <a:avLst/>
          </a:prstGeom>
          <a:noFill/>
          <a:ln>
            <a:noFill/>
          </a:ln>
        </p:spPr>
      </p:pic>
      <p:sp>
        <p:nvSpPr>
          <p:cNvPr id="120" name="Google Shape;120;p17"/>
          <p:cNvSpPr txBox="1"/>
          <p:nvPr/>
        </p:nvSpPr>
        <p:spPr>
          <a:xfrm>
            <a:off x="896469" y="1086179"/>
            <a:ext cx="8185897" cy="8829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Arial"/>
              <a:buNone/>
            </a:pPr>
            <a:r>
              <a:rPr lang="en-US" sz="6600" dirty="0">
                <a:solidFill>
                  <a:schemeClr val="dk1"/>
                </a:solidFill>
              </a:rPr>
              <a:t>Devin </a:t>
            </a:r>
            <a:r>
              <a:rPr lang="en-US" sz="6600" dirty="0" err="1">
                <a:solidFill>
                  <a:schemeClr val="dk1"/>
                </a:solidFill>
              </a:rPr>
              <a:t>Eckardt</a:t>
            </a:r>
            <a:endParaRPr dirty="0"/>
          </a:p>
        </p:txBody>
      </p:sp>
      <p:sp>
        <p:nvSpPr>
          <p:cNvPr id="121" name="Google Shape;121;p17"/>
          <p:cNvSpPr txBox="1"/>
          <p:nvPr/>
        </p:nvSpPr>
        <p:spPr>
          <a:xfrm>
            <a:off x="896469" y="2155651"/>
            <a:ext cx="7115554" cy="1985118"/>
          </a:xfrm>
          <a:prstGeom prst="rect">
            <a:avLst/>
          </a:prstGeom>
          <a:noFill/>
          <a:ln>
            <a:noFill/>
          </a:ln>
        </p:spPr>
        <p:txBody>
          <a:bodyPr spcFirstLastPara="1" wrap="square" lIns="91425" tIns="45700" rIns="91425" bIns="45700" anchor="t" anchorCtr="0">
            <a:spAutoFit/>
          </a:bodyPr>
          <a:lstStyle/>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Major: </a:t>
            </a:r>
            <a:r>
              <a:rPr lang="en-US" sz="2400" dirty="0">
                <a:solidFill>
                  <a:schemeClr val="dk1"/>
                </a:solidFill>
              </a:rPr>
              <a:t>Performing and Cinematic Arts</a:t>
            </a:r>
          </a:p>
          <a:p>
            <a:pPr marL="173038" marR="0" lvl="0" indent="-175260" algn="l" rtl="0">
              <a:lnSpc>
                <a:spcPct val="150000"/>
              </a:lnSpc>
              <a:spcBef>
                <a:spcPts val="0"/>
              </a:spcBef>
              <a:spcAft>
                <a:spcPts val="0"/>
              </a:spcAft>
              <a:buClr>
                <a:schemeClr val="dk1"/>
              </a:buClr>
              <a:buSzPts val="2760"/>
              <a:buFont typeface="Arial"/>
              <a:buChar char="•"/>
            </a:pPr>
            <a:r>
              <a:rPr lang="en-US" sz="2400" b="1" dirty="0">
                <a:solidFill>
                  <a:schemeClr val="dk1"/>
                </a:solidFill>
              </a:rPr>
              <a:t>Minor: </a:t>
            </a:r>
            <a:r>
              <a:rPr lang="en-US" sz="2400" dirty="0">
                <a:solidFill>
                  <a:schemeClr val="dk1"/>
                </a:solidFill>
              </a:rPr>
              <a:t>Spanish </a:t>
            </a:r>
          </a:p>
          <a:p>
            <a:pPr marL="173038" marR="0" lvl="0" indent="-41592" algn="l" rtl="0">
              <a:spcBef>
                <a:spcPts val="1200"/>
              </a:spcBef>
              <a:spcAft>
                <a:spcPts val="0"/>
              </a:spcAft>
              <a:buClr>
                <a:schemeClr val="dk1"/>
              </a:buClr>
              <a:buSzPts val="2070"/>
              <a:buFont typeface="Arial"/>
              <a:buNone/>
            </a:pPr>
            <a:endParaRPr sz="1800" b="0" i="0" u="none"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7CA02EAC-F997-42A4-BDA0-1CE6106A2732}"/>
              </a:ext>
            </a:extLst>
          </p:cNvPr>
          <p:cNvPicPr>
            <a:picLocks noChangeAspect="1"/>
          </p:cNvPicPr>
          <p:nvPr/>
        </p:nvPicPr>
        <p:blipFill>
          <a:blip r:embed="rId5"/>
          <a:stretch>
            <a:fillRect/>
          </a:stretch>
        </p:blipFill>
        <p:spPr>
          <a:xfrm>
            <a:off x="8211668" y="1839920"/>
            <a:ext cx="5522263" cy="4901784"/>
          </a:xfrm>
          <a:prstGeom prst="rect">
            <a:avLst/>
          </a:prstGeom>
        </p:spPr>
      </p:pic>
    </p:spTree>
    <p:extLst>
      <p:ext uri="{BB962C8B-B14F-4D97-AF65-F5344CB8AC3E}">
        <p14:creationId xmlns:p14="http://schemas.microsoft.com/office/powerpoint/2010/main" val="3859919839"/>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2426</TotalTime>
  <Words>1226</Words>
  <Application>Microsoft Office PowerPoint</Application>
  <PresentationFormat>Custom</PresentationFormat>
  <Paragraphs>143</Paragraphs>
  <Slides>31</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LeGrand</dc:creator>
  <cp:lastModifiedBy>Tiffany LeGrand</cp:lastModifiedBy>
  <cp:revision>120</cp:revision>
  <dcterms:modified xsi:type="dcterms:W3CDTF">2023-08-30T14:46:49Z</dcterms:modified>
</cp:coreProperties>
</file>