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8404800" cy="34747200"/>
  <p:notesSz cx="33928050" cy="3672205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Comic Sans MS" panose="030F0702030302020204" pitchFamily="66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mav55rx7tSh8uCqVi+Cu9MNgN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105F53A-78E5-4A9D-9A58-1E4135DD60B9}">
  <a:tblStyle styleId="{3105F53A-78E5-4A9D-9A58-1E4135DD60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3" autoAdjust="0"/>
    <p:restoredTop sz="94660"/>
  </p:normalViewPr>
  <p:slideViewPr>
    <p:cSldViewPr snapToGrid="0">
      <p:cViewPr varScale="1">
        <p:scale>
          <a:sx n="16" d="100"/>
          <a:sy n="16" d="100"/>
        </p:scale>
        <p:origin x="23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356725" y="2757488"/>
            <a:ext cx="15214600" cy="13766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3392805" y="17442978"/>
            <a:ext cx="27142440" cy="16524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03394" tIns="403394" rIns="403394" bIns="403394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59994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7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3392805" y="17442978"/>
            <a:ext cx="27142440" cy="16524921"/>
          </a:xfrm>
          <a:prstGeom prst="rect">
            <a:avLst/>
          </a:prstGeom>
        </p:spPr>
        <p:txBody>
          <a:bodyPr spcFirstLastPara="1" wrap="square" lIns="403394" tIns="403394" rIns="403394" bIns="40339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56725" y="2757488"/>
            <a:ext cx="15214600" cy="13766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401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880361" y="5686639"/>
            <a:ext cx="32644082" cy="1209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0"/>
              <a:buFont typeface="Calibri"/>
              <a:buNone/>
              <a:defRPr sz="10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800600" y="18250325"/>
            <a:ext cx="28803600" cy="8389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4320"/>
              <a:buNone/>
              <a:defRPr sz="4320"/>
            </a:lvl1pPr>
            <a:lvl2pPr lvl="1" algn="ctr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2pPr>
            <a:lvl3pPr lvl="2" algn="ctr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None/>
              <a:defRPr sz="3240"/>
            </a:lvl3pPr>
            <a:lvl4pPr lvl="3" algn="ctr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/>
            </a:lvl4pPr>
            <a:lvl5pPr lvl="4" algn="ctr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/>
            </a:lvl5pPr>
            <a:lvl6pPr lvl="5" algn="ctr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/>
            </a:lvl6pPr>
            <a:lvl7pPr lvl="6" algn="ctr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/>
            </a:lvl7pPr>
            <a:lvl8pPr lvl="7" algn="ctr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/>
            </a:lvl8pPr>
            <a:lvl9pPr lvl="8" algn="ctr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640330" y="1849974"/>
            <a:ext cx="33124140" cy="671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8179011" y="3711153"/>
            <a:ext cx="22046778" cy="33124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6900633" y="12432774"/>
            <a:ext cx="29446647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98533" y="4391769"/>
            <a:ext cx="29446647" cy="24363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640330" y="1849974"/>
            <a:ext cx="33124140" cy="671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640330" y="9249834"/>
            <a:ext cx="33124140" cy="22046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620329" y="8662679"/>
            <a:ext cx="33124140" cy="14453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0"/>
              <a:buFont typeface="Calibri"/>
              <a:buNone/>
              <a:defRPr sz="10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620329" y="23253286"/>
            <a:ext cx="33124140" cy="7600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4320"/>
              <a:buNone/>
              <a:defRPr sz="43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 sz="36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3240"/>
              <a:buNone/>
              <a:defRPr sz="324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2880"/>
              <a:buNone/>
              <a:defRPr sz="288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2880"/>
              <a:buNone/>
              <a:defRPr sz="288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2880"/>
              <a:buNone/>
              <a:defRPr sz="288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2880"/>
              <a:buNone/>
              <a:defRPr sz="288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2880"/>
              <a:buNone/>
              <a:defRPr sz="288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2880"/>
              <a:buNone/>
              <a:defRPr sz="288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640330" y="1849974"/>
            <a:ext cx="33124140" cy="671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640330" y="9249834"/>
            <a:ext cx="16322040" cy="22046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9442430" y="9249834"/>
            <a:ext cx="16322040" cy="22046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645333" y="1849974"/>
            <a:ext cx="33124140" cy="671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645337" y="8517892"/>
            <a:ext cx="16247028" cy="417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4320"/>
              <a:buNone/>
              <a:defRPr sz="4320" b="1"/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None/>
              <a:defRPr sz="3240" b="1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5pPr>
            <a:lvl6pPr marL="2743200" lvl="5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6pPr>
            <a:lvl7pPr marL="3200400" lvl="6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7pPr>
            <a:lvl8pPr marL="3657600" lvl="7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8pPr>
            <a:lvl9pPr marL="4114800" lvl="8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645337" y="12692380"/>
            <a:ext cx="16247028" cy="18668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9442432" y="8517892"/>
            <a:ext cx="16327043" cy="417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4320"/>
              <a:buNone/>
              <a:defRPr sz="4320" b="1"/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None/>
              <a:defRPr sz="3240" b="1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5pPr>
            <a:lvl6pPr marL="2743200" lvl="5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6pPr>
            <a:lvl7pPr marL="3200400" lvl="6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7pPr>
            <a:lvl8pPr marL="3657600" lvl="7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8pPr>
            <a:lvl9pPr marL="4114800" lvl="8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9442432" y="12692380"/>
            <a:ext cx="16327043" cy="18668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640330" y="1849974"/>
            <a:ext cx="33124140" cy="671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645333" y="2316480"/>
            <a:ext cx="12386547" cy="810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Calibri"/>
              <a:buNone/>
              <a:defRPr sz="57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6327043" y="5002961"/>
            <a:ext cx="19442430" cy="24693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9436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760"/>
              <a:buChar char="•"/>
              <a:defRPr sz="5760"/>
            </a:lvl1pPr>
            <a:lvl2pPr marL="914400" lvl="1" indent="-54864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5040"/>
              <a:buChar char="•"/>
              <a:defRPr sz="5040"/>
            </a:lvl2pPr>
            <a:lvl3pPr marL="1371600" lvl="2" indent="-502919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20"/>
              <a:buChar char="•"/>
              <a:defRPr sz="4320"/>
            </a:lvl3pPr>
            <a:lvl4pPr marL="1828800" lvl="3" indent="-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4pPr>
            <a:lvl5pPr marL="2286000" lvl="4" indent="-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5pPr>
            <a:lvl6pPr marL="2743200" lvl="5" indent="-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6pPr>
            <a:lvl7pPr marL="3200400" lvl="6" indent="-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7pPr>
            <a:lvl8pPr marL="3657600" lvl="7" indent="-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8pPr>
            <a:lvl9pPr marL="4114800" lvl="8" indent="-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645333" y="10424160"/>
            <a:ext cx="12386547" cy="1931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/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160"/>
              <a:buNone/>
              <a:defRPr sz="2160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marL="2743200" lvl="5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marL="3200400" lvl="6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marL="3657600" lvl="7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marL="4114800" lvl="8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645333" y="2316480"/>
            <a:ext cx="12386547" cy="810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Calibri"/>
              <a:buNone/>
              <a:defRPr sz="57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6327043" y="5002961"/>
            <a:ext cx="19442430" cy="24693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Arial"/>
              <a:buNone/>
              <a:defRPr sz="5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None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20"/>
              <a:buFont typeface="Arial"/>
              <a:buNone/>
              <a:defRPr sz="43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645333" y="10424160"/>
            <a:ext cx="12386547" cy="1931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80"/>
              <a:buNone/>
              <a:defRPr sz="2880"/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160"/>
              <a:buNone/>
              <a:defRPr sz="2160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marL="2743200" lvl="5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marL="3200400" lvl="6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marL="3657600" lvl="7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marL="4114800" lvl="8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640330" y="1849974"/>
            <a:ext cx="33124140" cy="671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Calibri"/>
              <a:buNone/>
              <a:defRPr sz="7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640330" y="9249834"/>
            <a:ext cx="33124140" cy="22046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54864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02919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20"/>
              <a:buFont typeface="Arial"/>
              <a:buChar char="•"/>
              <a:defRPr sz="43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5720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34339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Arial"/>
              <a:buChar char="•"/>
              <a:defRPr sz="3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34339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Arial"/>
              <a:buChar char="•"/>
              <a:defRPr sz="3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34339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Arial"/>
              <a:buChar char="•"/>
              <a:defRPr sz="3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34339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Arial"/>
              <a:buChar char="•"/>
              <a:defRPr sz="3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34339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Arial"/>
              <a:buChar char="•"/>
              <a:defRPr sz="3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3434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Arial"/>
              <a:buChar char="•"/>
              <a:defRPr sz="3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64033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2721590" y="32205514"/>
            <a:ext cx="1296162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7123390" y="32205514"/>
            <a:ext cx="8641080" cy="1849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14400" y="737763"/>
            <a:ext cx="36576000" cy="4289801"/>
          </a:xfrm>
          <a:prstGeom prst="roundRect">
            <a:avLst>
              <a:gd name="adj" fmla="val 10800"/>
            </a:avLst>
          </a:prstGeom>
          <a:solidFill>
            <a:srgbClr val="FFCC00"/>
          </a:solidFill>
          <a:ln>
            <a:noFill/>
          </a:ln>
          <a:effectLst>
            <a:outerShdw blurRad="63500" dist="251447" dir="2700000">
              <a:srgbClr val="787878"/>
            </a:outerShdw>
          </a:effectLst>
        </p:spPr>
        <p:txBody>
          <a:bodyPr spcFirstLastPara="1" wrap="square" lIns="43725" tIns="21100" rIns="43725" bIns="21100" anchor="ctr" anchorCtr="0">
            <a:noAutofit/>
          </a:bodyPr>
          <a:lstStyle/>
          <a:p>
            <a:pPr lvl="1" algn="ctr"/>
            <a:r>
              <a:rPr lang="en-US" sz="9600" b="1" dirty="0">
                <a:latin typeface="+mj-lt"/>
              </a:rPr>
              <a:t>Poster Title</a:t>
            </a:r>
            <a:endParaRPr sz="5400" dirty="0">
              <a:latin typeface="+mj-lt"/>
            </a:endParaRPr>
          </a:p>
          <a:p>
            <a:pPr lvl="1" algn="ctr">
              <a:buSzPts val="3600"/>
            </a:pPr>
            <a:endParaRPr sz="2800" dirty="0">
              <a:solidFill>
                <a:schemeClr val="dk1"/>
              </a:solidFill>
              <a:latin typeface="+mj-lt"/>
              <a:ea typeface="Times New Roman"/>
              <a:cs typeface="Times New Roman"/>
              <a:sym typeface="Times New Roman"/>
            </a:endParaRPr>
          </a:p>
          <a:p>
            <a:pPr lvl="1" algn="ctr"/>
            <a:r>
              <a:rPr lang="en-US" sz="40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Name, Another Name, Another Name</a:t>
            </a:r>
            <a:endParaRPr sz="4000" dirty="0">
              <a:latin typeface="+mj-lt"/>
            </a:endParaRPr>
          </a:p>
          <a:p>
            <a:pPr lvl="1" algn="ctr">
              <a:buSzPts val="3600"/>
            </a:pPr>
            <a:r>
              <a:rPr lang="en-US" sz="4000" dirty="0">
                <a:latin typeface="+mj-lt"/>
                <a:ea typeface="Times New Roman"/>
                <a:cs typeface="Times New Roman"/>
                <a:sym typeface="Times New Roman"/>
              </a:rPr>
              <a:t>Department of XXXXXX, Missouri Western State University</a:t>
            </a:r>
          </a:p>
        </p:txBody>
      </p:sp>
      <p:sp>
        <p:nvSpPr>
          <p:cNvPr id="50" name="Google Shape;78;p1"/>
          <p:cNvSpPr/>
          <p:nvPr/>
        </p:nvSpPr>
        <p:spPr>
          <a:xfrm>
            <a:off x="12949472" y="6028722"/>
            <a:ext cx="12070080" cy="1239900"/>
          </a:xfrm>
          <a:prstGeom prst="roundRect">
            <a:avLst>
              <a:gd name="adj" fmla="val 10800"/>
            </a:avLst>
          </a:prstGeom>
          <a:solidFill>
            <a:srgbClr val="FFCC00"/>
          </a:solidFill>
          <a:ln>
            <a:noFill/>
          </a:ln>
          <a:effectLst>
            <a:outerShdw blurRad="63500" dist="251447" dir="2700000">
              <a:srgbClr val="787878"/>
            </a:outerShdw>
          </a:effectLst>
        </p:spPr>
        <p:txBody>
          <a:bodyPr spcFirstLastPara="1" wrap="square" lIns="43725" tIns="21100" rIns="43725" bIns="21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+mj-lt"/>
                <a:ea typeface="Comic Sans MS"/>
                <a:cs typeface="Comic Sans MS"/>
                <a:sym typeface="Comic Sans MS"/>
              </a:rPr>
              <a:t>  Results</a:t>
            </a:r>
            <a:endParaRPr sz="1400" b="0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1" name="Google Shape;79;p1"/>
          <p:cNvSpPr/>
          <p:nvPr/>
        </p:nvSpPr>
        <p:spPr>
          <a:xfrm>
            <a:off x="517441" y="6028722"/>
            <a:ext cx="12070080" cy="1219200"/>
          </a:xfrm>
          <a:prstGeom prst="roundRect">
            <a:avLst>
              <a:gd name="adj" fmla="val 10800"/>
            </a:avLst>
          </a:prstGeom>
          <a:solidFill>
            <a:srgbClr val="FFCC00"/>
          </a:solidFill>
          <a:ln>
            <a:noFill/>
          </a:ln>
          <a:effectLst>
            <a:outerShdw blurRad="63500" dist="251447" dir="2700000">
              <a:srgbClr val="787878"/>
            </a:outerShdw>
          </a:effectLst>
        </p:spPr>
        <p:txBody>
          <a:bodyPr spcFirstLastPara="1" wrap="square" lIns="43725" tIns="21100" rIns="43725" bIns="21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omic Sans MS"/>
              <a:buNone/>
            </a:pPr>
            <a:r>
              <a:rPr lang="en-US" sz="4400" b="1" i="0" u="none" strike="noStrike" cap="none" dirty="0">
                <a:solidFill>
                  <a:schemeClr val="lt1"/>
                </a:solidFill>
                <a:latin typeface="+mj-lt"/>
                <a:ea typeface="Comic Sans MS"/>
                <a:cs typeface="Comic Sans MS"/>
                <a:sym typeface="Comic Sans MS"/>
              </a:rPr>
              <a:t>	</a:t>
            </a:r>
            <a:r>
              <a:rPr lang="en-US" sz="4400" b="1" i="0" u="none" strike="noStrike" cap="none" dirty="0">
                <a:solidFill>
                  <a:schemeClr val="dk1"/>
                </a:solidFill>
                <a:latin typeface="+mj-lt"/>
                <a:ea typeface="Comic Sans MS"/>
                <a:cs typeface="Comic Sans MS"/>
                <a:sym typeface="Comic Sans MS"/>
              </a:rPr>
              <a:t>Abstract </a:t>
            </a:r>
            <a:endParaRPr sz="1400" b="0" i="0" u="none" strike="noStrike" cap="none" dirty="0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2" name="Google Shape;80;p1"/>
          <p:cNvSpPr/>
          <p:nvPr/>
        </p:nvSpPr>
        <p:spPr>
          <a:xfrm>
            <a:off x="25381503" y="6028722"/>
            <a:ext cx="12070080" cy="1219200"/>
          </a:xfrm>
          <a:prstGeom prst="roundRect">
            <a:avLst>
              <a:gd name="adj" fmla="val 10800"/>
            </a:avLst>
          </a:prstGeom>
          <a:solidFill>
            <a:srgbClr val="FFCC00"/>
          </a:solidFill>
          <a:ln>
            <a:noFill/>
          </a:ln>
          <a:effectLst>
            <a:outerShdw blurRad="63500" dist="251447" dir="2700000">
              <a:srgbClr val="787878"/>
            </a:outerShdw>
          </a:effectLst>
        </p:spPr>
        <p:txBody>
          <a:bodyPr spcFirstLastPara="1" wrap="square" lIns="43725" tIns="21100" rIns="43725" bIns="21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+mj-lt"/>
                <a:ea typeface="Comic Sans MS"/>
                <a:cs typeface="Comic Sans MS"/>
                <a:sym typeface="Comic Sans MS"/>
              </a:rPr>
              <a:t>  Conclusions</a:t>
            </a:r>
            <a:endParaRPr sz="1400" b="0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3" name="Google Shape;81;p1"/>
          <p:cNvSpPr/>
          <p:nvPr/>
        </p:nvSpPr>
        <p:spPr>
          <a:xfrm>
            <a:off x="25381503" y="25269869"/>
            <a:ext cx="12070080" cy="1219200"/>
          </a:xfrm>
          <a:prstGeom prst="roundRect">
            <a:avLst>
              <a:gd name="adj" fmla="val 10800"/>
            </a:avLst>
          </a:prstGeom>
          <a:solidFill>
            <a:srgbClr val="FFCC00"/>
          </a:solidFill>
          <a:ln>
            <a:noFill/>
          </a:ln>
          <a:effectLst>
            <a:outerShdw blurRad="63500" dist="251447" dir="2700000">
              <a:srgbClr val="787878"/>
            </a:outerShdw>
          </a:effectLst>
        </p:spPr>
        <p:txBody>
          <a:bodyPr spcFirstLastPara="1" wrap="square" lIns="43725" tIns="21100" rIns="43725" bIns="21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+mj-lt"/>
                <a:ea typeface="Comic Sans MS"/>
                <a:cs typeface="Comic Sans MS"/>
                <a:sym typeface="Comic Sans MS"/>
              </a:rPr>
              <a:t>  Acknowledgements</a:t>
            </a:r>
            <a:endParaRPr sz="1400" b="0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4" name="Google Shape;82;p1"/>
          <p:cNvSpPr/>
          <p:nvPr/>
        </p:nvSpPr>
        <p:spPr>
          <a:xfrm>
            <a:off x="25381503" y="20389659"/>
            <a:ext cx="12070080" cy="1219200"/>
          </a:xfrm>
          <a:prstGeom prst="roundRect">
            <a:avLst>
              <a:gd name="adj" fmla="val 10800"/>
            </a:avLst>
          </a:prstGeom>
          <a:solidFill>
            <a:srgbClr val="FFCC00"/>
          </a:solidFill>
          <a:ln>
            <a:noFill/>
          </a:ln>
          <a:effectLst>
            <a:outerShdw blurRad="63500" dist="251447" dir="2700000">
              <a:srgbClr val="787878"/>
            </a:outerShdw>
          </a:effectLst>
        </p:spPr>
        <p:txBody>
          <a:bodyPr spcFirstLastPara="1" wrap="square" lIns="43725" tIns="21100" rIns="43725" bIns="21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+mj-lt"/>
                <a:ea typeface="Comic Sans MS"/>
                <a:cs typeface="Comic Sans MS"/>
                <a:sym typeface="Comic Sans MS"/>
              </a:rPr>
              <a:t>  References</a:t>
            </a:r>
            <a:endParaRPr sz="1400" b="0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5" name="Google Shape;83;p1"/>
          <p:cNvSpPr/>
          <p:nvPr/>
        </p:nvSpPr>
        <p:spPr>
          <a:xfrm>
            <a:off x="517441" y="16239644"/>
            <a:ext cx="12070080" cy="1219200"/>
          </a:xfrm>
          <a:prstGeom prst="roundRect">
            <a:avLst>
              <a:gd name="adj" fmla="val 10800"/>
            </a:avLst>
          </a:prstGeom>
          <a:solidFill>
            <a:srgbClr val="FFCC00"/>
          </a:solidFill>
          <a:ln>
            <a:noFill/>
          </a:ln>
          <a:effectLst>
            <a:outerShdw blurRad="63500" dist="251447" dir="2700000">
              <a:srgbClr val="787878"/>
            </a:outerShdw>
          </a:effectLst>
        </p:spPr>
        <p:txBody>
          <a:bodyPr spcFirstLastPara="1" wrap="square" lIns="43725" tIns="21100" rIns="43725" bIns="21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omic Sans MS"/>
              <a:buNone/>
            </a:pPr>
            <a:r>
              <a:rPr lang="en-US" sz="4400" b="1" i="0" u="none" strike="noStrike" cap="none">
                <a:solidFill>
                  <a:schemeClr val="lt1"/>
                </a:solidFill>
                <a:latin typeface="+mj-lt"/>
                <a:ea typeface="Comic Sans MS"/>
                <a:cs typeface="Comic Sans MS"/>
                <a:sym typeface="Comic Sans MS"/>
              </a:rPr>
              <a:t>	</a:t>
            </a:r>
            <a:r>
              <a:rPr lang="en-US" sz="4400" b="1" i="0" u="none" strike="noStrike" cap="none">
                <a:solidFill>
                  <a:schemeClr val="dk1"/>
                </a:solidFill>
                <a:latin typeface="+mj-lt"/>
                <a:ea typeface="Comic Sans MS"/>
                <a:cs typeface="Comic Sans MS"/>
                <a:sym typeface="Comic Sans MS"/>
              </a:rPr>
              <a:t>Introduction </a:t>
            </a:r>
            <a:endParaRPr sz="1400" b="0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60" name="Google Shape;92;p1"/>
          <p:cNvSpPr txBox="1"/>
          <p:nvPr/>
        </p:nvSpPr>
        <p:spPr>
          <a:xfrm>
            <a:off x="12949472" y="20217723"/>
            <a:ext cx="107109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200" b="1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Figure 1: </a:t>
            </a:r>
            <a:r>
              <a:rPr lang="en-US" sz="32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here.</a:t>
            </a:r>
            <a:endParaRPr sz="3200" i="0" u="none" strike="noStrike" cap="none" dirty="0">
              <a:solidFill>
                <a:schemeClr val="dk1"/>
              </a:solidFill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" name="Google Shape;88;p1"/>
          <p:cNvSpPr txBox="1"/>
          <p:nvPr/>
        </p:nvSpPr>
        <p:spPr>
          <a:xfrm>
            <a:off x="517441" y="7964163"/>
            <a:ext cx="12070080" cy="7203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45720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36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</a:t>
            </a:r>
            <a:endParaRPr sz="3600" b="0" i="0" u="none" strike="noStrike" cap="none" dirty="0">
              <a:solidFill>
                <a:srgbClr val="000000"/>
              </a:solidFill>
              <a:latin typeface="+mj-lt"/>
              <a:sym typeface="Arial"/>
            </a:endParaRPr>
          </a:p>
        </p:txBody>
      </p:sp>
      <p:sp>
        <p:nvSpPr>
          <p:cNvPr id="76" name="Google Shape;88;p1"/>
          <p:cNvSpPr txBox="1"/>
          <p:nvPr/>
        </p:nvSpPr>
        <p:spPr>
          <a:xfrm>
            <a:off x="517441" y="18226440"/>
            <a:ext cx="12070080" cy="1103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45720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36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</a:t>
            </a:r>
            <a:endParaRPr sz="3600" b="0" i="0" u="none" strike="noStrike" cap="none" dirty="0">
              <a:solidFill>
                <a:srgbClr val="000000"/>
              </a:solidFill>
              <a:latin typeface="+mj-lt"/>
              <a:sym typeface="Arial"/>
            </a:endParaRPr>
          </a:p>
        </p:txBody>
      </p:sp>
      <p:sp>
        <p:nvSpPr>
          <p:cNvPr id="77" name="Google Shape;88;p1"/>
          <p:cNvSpPr txBox="1"/>
          <p:nvPr/>
        </p:nvSpPr>
        <p:spPr>
          <a:xfrm>
            <a:off x="12949472" y="7964163"/>
            <a:ext cx="12070080" cy="1103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45720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36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</a:t>
            </a:r>
            <a:endParaRPr sz="3600" b="0" i="0" u="none" strike="noStrike" cap="none" dirty="0">
              <a:solidFill>
                <a:srgbClr val="000000"/>
              </a:solidFill>
              <a:latin typeface="+mj-lt"/>
              <a:sym typeface="Arial"/>
            </a:endParaRPr>
          </a:p>
        </p:txBody>
      </p:sp>
      <p:sp>
        <p:nvSpPr>
          <p:cNvPr id="78" name="Google Shape;88;p1"/>
          <p:cNvSpPr txBox="1"/>
          <p:nvPr/>
        </p:nvSpPr>
        <p:spPr>
          <a:xfrm>
            <a:off x="25381503" y="7868502"/>
            <a:ext cx="12070080" cy="1103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45720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36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</a:t>
            </a:r>
            <a:endParaRPr sz="3600" b="0" i="0" u="none" strike="noStrike" cap="none" dirty="0">
              <a:solidFill>
                <a:srgbClr val="000000"/>
              </a:solidFill>
              <a:latin typeface="+mj-lt"/>
              <a:sym typeface="Arial"/>
            </a:endParaRPr>
          </a:p>
        </p:txBody>
      </p:sp>
      <p:sp>
        <p:nvSpPr>
          <p:cNvPr id="79" name="Google Shape;88;p1"/>
          <p:cNvSpPr txBox="1"/>
          <p:nvPr/>
        </p:nvSpPr>
        <p:spPr>
          <a:xfrm>
            <a:off x="25381503" y="22335804"/>
            <a:ext cx="12070080" cy="196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45720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36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</a:t>
            </a:r>
            <a:endParaRPr sz="3600" b="0" i="0" u="none" strike="noStrike" cap="none" dirty="0">
              <a:solidFill>
                <a:srgbClr val="000000"/>
              </a:solidFill>
              <a:latin typeface="+mj-lt"/>
              <a:sym typeface="Arial"/>
            </a:endParaRPr>
          </a:p>
        </p:txBody>
      </p:sp>
      <p:sp>
        <p:nvSpPr>
          <p:cNvPr id="80" name="Google Shape;88;p1"/>
          <p:cNvSpPr txBox="1"/>
          <p:nvPr/>
        </p:nvSpPr>
        <p:spPr>
          <a:xfrm>
            <a:off x="25381503" y="27244310"/>
            <a:ext cx="12070080" cy="196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45720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36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</a:t>
            </a:r>
            <a:endParaRPr sz="3600" b="0" i="0" u="none" strike="noStrike" cap="none" dirty="0">
              <a:solidFill>
                <a:srgbClr val="000000"/>
              </a:solidFill>
              <a:latin typeface="+mj-lt"/>
              <a:sym typeface="Arial"/>
            </a:endParaRPr>
          </a:p>
        </p:txBody>
      </p:sp>
      <p:sp>
        <p:nvSpPr>
          <p:cNvPr id="81" name="Google Shape;92;p1"/>
          <p:cNvSpPr txBox="1"/>
          <p:nvPr/>
        </p:nvSpPr>
        <p:spPr>
          <a:xfrm>
            <a:off x="12949472" y="23182006"/>
            <a:ext cx="107109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200" b="1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Figure 2: </a:t>
            </a:r>
            <a:r>
              <a:rPr lang="en-US" sz="32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here.</a:t>
            </a:r>
            <a:endParaRPr sz="3200" i="0" u="none" strike="noStrike" cap="none" dirty="0">
              <a:solidFill>
                <a:schemeClr val="dk1"/>
              </a:solidFill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" name="Google Shape;92;p1"/>
          <p:cNvSpPr txBox="1"/>
          <p:nvPr/>
        </p:nvSpPr>
        <p:spPr>
          <a:xfrm>
            <a:off x="12949472" y="26129884"/>
            <a:ext cx="107109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200" b="1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Figure 3: </a:t>
            </a:r>
            <a:r>
              <a:rPr lang="en-US" sz="3200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Words here.</a:t>
            </a:r>
            <a:endParaRPr sz="3200" i="0" u="none" strike="noStrike" cap="none" dirty="0">
              <a:solidFill>
                <a:schemeClr val="dk1"/>
              </a:solidFill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33AC5B-77F7-4A80-AC52-6A71835A3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441" y="31564304"/>
            <a:ext cx="10419601" cy="24451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59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Morrison</dc:creator>
  <cp:lastModifiedBy>Cassandra Penick</cp:lastModifiedBy>
  <cp:revision>14</cp:revision>
  <cp:lastPrinted>2022-03-11T20:03:25Z</cp:lastPrinted>
  <dcterms:created xsi:type="dcterms:W3CDTF">2019-04-03T04:48:47Z</dcterms:created>
  <dcterms:modified xsi:type="dcterms:W3CDTF">2025-09-09T15:31:29Z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0x0101006B97A2B47B2D7942B967E32563B0B48E</vt:lpwstr>
  </property>
</Properties>
</file>