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87" r:id="rId4"/>
    <p:sldId id="288" r:id="rId5"/>
    <p:sldId id="289" r:id="rId6"/>
    <p:sldId id="286" r:id="rId7"/>
    <p:sldId id="279" r:id="rId8"/>
    <p:sldId id="277" r:id="rId9"/>
    <p:sldId id="280" r:id="rId10"/>
    <p:sldId id="283" r:id="rId11"/>
    <p:sldId id="284" r:id="rId12"/>
    <p:sldId id="285" r:id="rId13"/>
    <p:sldId id="269" r:id="rId14"/>
    <p:sldId id="272" r:id="rId15"/>
    <p:sldId id="270" r:id="rId16"/>
    <p:sldId id="273" r:id="rId17"/>
    <p:sldId id="271" r:id="rId18"/>
    <p:sldId id="291" r:id="rId19"/>
    <p:sldId id="292" r:id="rId20"/>
    <p:sldId id="258" r:id="rId21"/>
    <p:sldId id="268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DB"/>
    <a:srgbClr val="FAEDB4"/>
    <a:srgbClr val="FF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00" autoAdjust="0"/>
  </p:normalViewPr>
  <p:slideViewPr>
    <p:cSldViewPr snapToObjects="1">
      <p:cViewPr varScale="1">
        <p:scale>
          <a:sx n="84" d="100"/>
          <a:sy n="84" d="100"/>
        </p:scale>
        <p:origin x="1426" y="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7E5E6-790C-4D82-AA70-A904335A79E9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458F75-B028-4C70-A4F8-657CDD94945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Provide reliable financial information</a:t>
          </a:r>
          <a:endParaRPr lang="en-US" sz="1800" dirty="0">
            <a:solidFill>
              <a:schemeClr val="tx1"/>
            </a:solidFill>
          </a:endParaRPr>
        </a:p>
      </dgm:t>
    </dgm:pt>
    <dgm:pt modelId="{07600512-55ED-4E85-9A9B-34E21B931275}" type="parTrans" cxnId="{5EE86F01-4662-4BFF-B6E5-6B569C6D39F3}">
      <dgm:prSet/>
      <dgm:spPr/>
      <dgm:t>
        <a:bodyPr/>
        <a:lstStyle/>
        <a:p>
          <a:endParaRPr lang="en-US"/>
        </a:p>
      </dgm:t>
    </dgm:pt>
    <dgm:pt modelId="{F15263FF-C256-410F-8AFD-48B472A30944}" type="sibTrans" cxnId="{5EE86F01-4662-4BFF-B6E5-6B569C6D39F3}">
      <dgm:prSet/>
      <dgm:spPr/>
      <dgm:t>
        <a:bodyPr/>
        <a:lstStyle/>
        <a:p>
          <a:endParaRPr lang="en-US"/>
        </a:p>
      </dgm:t>
    </dgm:pt>
    <dgm:pt modelId="{6FE9D3D6-4D8F-4F33-A10F-B2261D36CBB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Ensure accurate financial reporting</a:t>
          </a:r>
          <a:endParaRPr lang="en-US" sz="1800" dirty="0">
            <a:solidFill>
              <a:schemeClr val="tx1"/>
            </a:solidFill>
          </a:endParaRPr>
        </a:p>
      </dgm:t>
    </dgm:pt>
    <dgm:pt modelId="{7F6E08CA-A688-436C-AB0C-D2701873E800}" type="parTrans" cxnId="{66B74452-4DBC-4C79-8D54-3AA733D0FAAE}">
      <dgm:prSet/>
      <dgm:spPr/>
      <dgm:t>
        <a:bodyPr/>
        <a:lstStyle/>
        <a:p>
          <a:endParaRPr lang="en-US"/>
        </a:p>
      </dgm:t>
    </dgm:pt>
    <dgm:pt modelId="{E5F5AF2B-5C05-46DF-BFFD-38BDB7C36A12}" type="sibTrans" cxnId="{66B74452-4DBC-4C79-8D54-3AA733D0FAAE}">
      <dgm:prSet/>
      <dgm:spPr/>
      <dgm:t>
        <a:bodyPr/>
        <a:lstStyle/>
        <a:p>
          <a:endParaRPr lang="en-US"/>
        </a:p>
      </dgm:t>
    </dgm:pt>
    <dgm:pt modelId="{32563129-68E5-4CFC-966C-34C69CC5DFF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Information systems management reports</a:t>
          </a:r>
          <a:endParaRPr lang="en-US" sz="1800" dirty="0">
            <a:solidFill>
              <a:schemeClr val="tx1"/>
            </a:solidFill>
          </a:endParaRPr>
        </a:p>
      </dgm:t>
    </dgm:pt>
    <dgm:pt modelId="{4ACFD861-FD26-4AC9-8DE4-1E715D79ADB8}" type="parTrans" cxnId="{FD2EFD22-542D-4B42-AB8B-A5C6DA515C32}">
      <dgm:prSet/>
      <dgm:spPr/>
      <dgm:t>
        <a:bodyPr/>
        <a:lstStyle/>
        <a:p>
          <a:endParaRPr lang="en-US"/>
        </a:p>
      </dgm:t>
    </dgm:pt>
    <dgm:pt modelId="{544A3F05-97D6-4393-9929-1D49B30096E5}" type="sibTrans" cxnId="{FD2EFD22-542D-4B42-AB8B-A5C6DA515C32}">
      <dgm:prSet/>
      <dgm:spPr/>
      <dgm:t>
        <a:bodyPr/>
        <a:lstStyle/>
        <a:p>
          <a:endParaRPr lang="en-US"/>
        </a:p>
      </dgm:t>
    </dgm:pt>
    <dgm:pt modelId="{3FCDA9DB-098B-47FF-BA0B-3F559B3DAF5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List of safeguarded assets</a:t>
          </a:r>
          <a:endParaRPr lang="en-US" sz="1800" dirty="0">
            <a:solidFill>
              <a:schemeClr val="tx1"/>
            </a:solidFill>
          </a:endParaRPr>
        </a:p>
      </dgm:t>
    </dgm:pt>
    <dgm:pt modelId="{DEEBBB42-7F27-43AB-945F-305BDE3A2C29}" type="parTrans" cxnId="{53486076-862E-4764-BD66-76AA2A425970}">
      <dgm:prSet/>
      <dgm:spPr/>
      <dgm:t>
        <a:bodyPr/>
        <a:lstStyle/>
        <a:p>
          <a:endParaRPr lang="en-US"/>
        </a:p>
      </dgm:t>
    </dgm:pt>
    <dgm:pt modelId="{14B894B3-A5DF-4C94-A8D3-B1316F35644C}" type="sibTrans" cxnId="{53486076-862E-4764-BD66-76AA2A425970}">
      <dgm:prSet/>
      <dgm:spPr/>
      <dgm:t>
        <a:bodyPr/>
        <a:lstStyle/>
        <a:p>
          <a:endParaRPr lang="en-US"/>
        </a:p>
      </dgm:t>
    </dgm:pt>
    <dgm:pt modelId="{83E61F0B-C0C5-4594-8F14-90248FCF939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Communicates policies and procedures</a:t>
          </a:r>
          <a:endParaRPr lang="en-US" sz="1800" dirty="0">
            <a:solidFill>
              <a:schemeClr val="tx1"/>
            </a:solidFill>
          </a:endParaRPr>
        </a:p>
      </dgm:t>
    </dgm:pt>
    <dgm:pt modelId="{74F10EFF-3A49-4D6C-B49D-14EE0BF40064}" type="parTrans" cxnId="{0A4ADC99-0938-443F-941F-F7B634D80E4C}">
      <dgm:prSet/>
      <dgm:spPr/>
      <dgm:t>
        <a:bodyPr/>
        <a:lstStyle/>
        <a:p>
          <a:endParaRPr lang="en-US"/>
        </a:p>
      </dgm:t>
    </dgm:pt>
    <dgm:pt modelId="{0F2A025D-84F4-4C51-B44C-AA4AC98A282D}" type="sibTrans" cxnId="{0A4ADC99-0938-443F-941F-F7B634D80E4C}">
      <dgm:prSet/>
      <dgm:spPr/>
      <dgm:t>
        <a:bodyPr/>
        <a:lstStyle/>
        <a:p>
          <a:endParaRPr lang="en-US"/>
        </a:p>
      </dgm:t>
    </dgm:pt>
    <dgm:pt modelId="{8AE507C9-ECA7-4385-A9B5-6009B5AA104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Disseminated plan of Coordinated services</a:t>
          </a:r>
          <a:endParaRPr lang="en-US" sz="1800" dirty="0">
            <a:solidFill>
              <a:schemeClr val="tx1"/>
            </a:solidFill>
          </a:endParaRPr>
        </a:p>
      </dgm:t>
    </dgm:pt>
    <dgm:pt modelId="{0D3A695F-48DD-4283-9E6C-D7717F6BECA6}" type="parTrans" cxnId="{B8B8F1AC-F603-4778-9F78-9D016CC95D39}">
      <dgm:prSet/>
      <dgm:spPr/>
      <dgm:t>
        <a:bodyPr/>
        <a:lstStyle/>
        <a:p>
          <a:endParaRPr lang="en-US"/>
        </a:p>
      </dgm:t>
    </dgm:pt>
    <dgm:pt modelId="{99F78106-8F72-44E8-BA2E-6CBD5CE904E6}" type="sibTrans" cxnId="{B8B8F1AC-F603-4778-9F78-9D016CC95D39}">
      <dgm:prSet/>
      <dgm:spPr/>
      <dgm:t>
        <a:bodyPr/>
        <a:lstStyle/>
        <a:p>
          <a:endParaRPr lang="en-US"/>
        </a:p>
      </dgm:t>
    </dgm:pt>
    <dgm:pt modelId="{1309FA37-E47F-4EEF-A5FD-978062481ECD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C2B2D4E9-79B7-442D-9A88-A45B7FFAB92C}" type="parTrans" cxnId="{12FEB784-1BB8-4B0C-8E7C-BE20B247705D}">
      <dgm:prSet/>
      <dgm:spPr/>
      <dgm:t>
        <a:bodyPr/>
        <a:lstStyle/>
        <a:p>
          <a:endParaRPr lang="en-US"/>
        </a:p>
      </dgm:t>
    </dgm:pt>
    <dgm:pt modelId="{816E01BC-0243-4AB2-A4DF-6FF4CF2F5B84}" type="sibTrans" cxnId="{12FEB784-1BB8-4B0C-8E7C-BE20B247705D}">
      <dgm:prSet/>
      <dgm:spPr/>
      <dgm:t>
        <a:bodyPr/>
        <a:lstStyle/>
        <a:p>
          <a:endParaRPr lang="en-US"/>
        </a:p>
      </dgm:t>
    </dgm:pt>
    <dgm:pt modelId="{4B302E14-162A-4105-B0C8-216C46B18D4C}">
      <dgm:prSet phldrT="[Text]"/>
      <dgm:spPr/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2EC84313-D083-40F2-9205-A3D59F8A47FC}" type="parTrans" cxnId="{D8F4E63B-5B2D-403B-A01F-A48A26ABF8C5}">
      <dgm:prSet/>
      <dgm:spPr/>
      <dgm:t>
        <a:bodyPr/>
        <a:lstStyle/>
        <a:p>
          <a:endParaRPr lang="en-US"/>
        </a:p>
      </dgm:t>
    </dgm:pt>
    <dgm:pt modelId="{E94E28DB-A8DE-4416-AEA5-B89D8DC04A85}" type="sibTrans" cxnId="{D8F4E63B-5B2D-403B-A01F-A48A26ABF8C5}">
      <dgm:prSet/>
      <dgm:spPr/>
      <dgm:t>
        <a:bodyPr/>
        <a:lstStyle/>
        <a:p>
          <a:endParaRPr lang="en-US"/>
        </a:p>
      </dgm:t>
    </dgm:pt>
    <dgm:pt modelId="{2A52C677-8BAD-42B4-A1AF-44AFCBA20BE4}">
      <dgm:prSet phldrT="[Text]"/>
      <dgm:spPr/>
      <dgm:t>
        <a:bodyPr/>
        <a:lstStyle/>
        <a:p>
          <a:r>
            <a:rPr lang="en-US" dirty="0" smtClean="0"/>
            <a:t>Measure</a:t>
          </a:r>
          <a:endParaRPr lang="en-US" dirty="0"/>
        </a:p>
      </dgm:t>
    </dgm:pt>
    <dgm:pt modelId="{F753A18B-E3CC-41DB-A340-03636C593653}" type="parTrans" cxnId="{73FED979-7FC7-4803-845C-813E501B2063}">
      <dgm:prSet/>
      <dgm:spPr/>
      <dgm:t>
        <a:bodyPr/>
        <a:lstStyle/>
        <a:p>
          <a:endParaRPr lang="en-US"/>
        </a:p>
      </dgm:t>
    </dgm:pt>
    <dgm:pt modelId="{DEDE172B-C3AF-44BB-90AA-2258BB24A2F8}" type="sibTrans" cxnId="{73FED979-7FC7-4803-845C-813E501B2063}">
      <dgm:prSet/>
      <dgm:spPr/>
      <dgm:t>
        <a:bodyPr/>
        <a:lstStyle/>
        <a:p>
          <a:endParaRPr lang="en-US"/>
        </a:p>
      </dgm:t>
    </dgm:pt>
    <dgm:pt modelId="{B6C84F6F-A37D-4B68-8BED-B54B3D4E9D8A}" type="pres">
      <dgm:prSet presAssocID="{4457E5E6-790C-4D82-AA70-A904335A79E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721C6-95C5-4F68-B2D5-9A2BA1276E5A}" type="pres">
      <dgm:prSet presAssocID="{4457E5E6-790C-4D82-AA70-A904335A79E9}" presName="hierFlow" presStyleCnt="0"/>
      <dgm:spPr/>
    </dgm:pt>
    <dgm:pt modelId="{A1EFFE9B-5E64-49C0-ACE4-78C31A6C258A}" type="pres">
      <dgm:prSet presAssocID="{4457E5E6-790C-4D82-AA70-A904335A79E9}" presName="firstBuf" presStyleCnt="0"/>
      <dgm:spPr/>
    </dgm:pt>
    <dgm:pt modelId="{43792503-D8E8-4F23-ABED-153AC60FFC64}" type="pres">
      <dgm:prSet presAssocID="{4457E5E6-790C-4D82-AA70-A904335A79E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E638F89-10B1-4A98-AB63-F7BF5B6231DD}" type="pres">
      <dgm:prSet presAssocID="{3A458F75-B028-4C70-A4F8-657CDD949459}" presName="Name14" presStyleCnt="0"/>
      <dgm:spPr/>
    </dgm:pt>
    <dgm:pt modelId="{6E037A25-8736-49CB-9E0F-E8686A2DEDC4}" type="pres">
      <dgm:prSet presAssocID="{3A458F75-B028-4C70-A4F8-657CDD949459}" presName="level1Shape" presStyleLbl="node0" presStyleIdx="0" presStyleCnt="1" custScaleX="1281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64263F-8C4C-491A-B35D-A6DDCA404776}" type="pres">
      <dgm:prSet presAssocID="{3A458F75-B028-4C70-A4F8-657CDD949459}" presName="hierChild2" presStyleCnt="0"/>
      <dgm:spPr/>
    </dgm:pt>
    <dgm:pt modelId="{A5FE4B01-61FB-4EC7-B185-9147A8886AA0}" type="pres">
      <dgm:prSet presAssocID="{7F6E08CA-A688-436C-AB0C-D2701873E80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7CCD9873-0AF1-4D13-BB5C-00508EE1C098}" type="pres">
      <dgm:prSet presAssocID="{6FE9D3D6-4D8F-4F33-A10F-B2261D36CBBE}" presName="Name21" presStyleCnt="0"/>
      <dgm:spPr/>
    </dgm:pt>
    <dgm:pt modelId="{EB8CA399-229E-4338-93D5-2FE6A3CCBF56}" type="pres">
      <dgm:prSet presAssocID="{6FE9D3D6-4D8F-4F33-A10F-B2261D36CBBE}" presName="level2Shape" presStyleLbl="node2" presStyleIdx="0" presStyleCnt="2" custScaleX="142060"/>
      <dgm:spPr/>
      <dgm:t>
        <a:bodyPr/>
        <a:lstStyle/>
        <a:p>
          <a:endParaRPr lang="en-US"/>
        </a:p>
      </dgm:t>
    </dgm:pt>
    <dgm:pt modelId="{784331D5-C997-4734-A273-0CA603816F44}" type="pres">
      <dgm:prSet presAssocID="{6FE9D3D6-4D8F-4F33-A10F-B2261D36CBBE}" presName="hierChild3" presStyleCnt="0"/>
      <dgm:spPr/>
    </dgm:pt>
    <dgm:pt modelId="{1A850EFC-0B1F-4BAD-93DD-C17461E9124A}" type="pres">
      <dgm:prSet presAssocID="{4ACFD861-FD26-4AC9-8DE4-1E715D79ADB8}" presName="Name19" presStyleLbl="parChTrans1D3" presStyleIdx="0" presStyleCnt="3"/>
      <dgm:spPr/>
      <dgm:t>
        <a:bodyPr/>
        <a:lstStyle/>
        <a:p>
          <a:endParaRPr lang="en-US"/>
        </a:p>
      </dgm:t>
    </dgm:pt>
    <dgm:pt modelId="{455D7CD7-61D3-4C60-B332-3D57D2708314}" type="pres">
      <dgm:prSet presAssocID="{32563129-68E5-4CFC-966C-34C69CC5DFFF}" presName="Name21" presStyleCnt="0"/>
      <dgm:spPr/>
    </dgm:pt>
    <dgm:pt modelId="{EB796C0B-D052-4CC4-9CE7-6B9A585CF3A0}" type="pres">
      <dgm:prSet presAssocID="{32563129-68E5-4CFC-966C-34C69CC5DFFF}" presName="level2Shape" presStyleLbl="node3" presStyleIdx="0" presStyleCnt="3"/>
      <dgm:spPr/>
      <dgm:t>
        <a:bodyPr/>
        <a:lstStyle/>
        <a:p>
          <a:endParaRPr lang="en-US"/>
        </a:p>
      </dgm:t>
    </dgm:pt>
    <dgm:pt modelId="{1A63D66D-5BEB-4B8C-A1B4-F89AF49D8AA6}" type="pres">
      <dgm:prSet presAssocID="{32563129-68E5-4CFC-966C-34C69CC5DFFF}" presName="hierChild3" presStyleCnt="0"/>
      <dgm:spPr/>
    </dgm:pt>
    <dgm:pt modelId="{2F4A9DD4-9653-4A3C-8AE3-87D9666E39D3}" type="pres">
      <dgm:prSet presAssocID="{DEEBBB42-7F27-43AB-945F-305BDE3A2C29}" presName="Name19" presStyleLbl="parChTrans1D3" presStyleIdx="1" presStyleCnt="3"/>
      <dgm:spPr/>
      <dgm:t>
        <a:bodyPr/>
        <a:lstStyle/>
        <a:p>
          <a:endParaRPr lang="en-US"/>
        </a:p>
      </dgm:t>
    </dgm:pt>
    <dgm:pt modelId="{9070BBB0-9056-40EB-B8B2-60941B9EDD65}" type="pres">
      <dgm:prSet presAssocID="{3FCDA9DB-098B-47FF-BA0B-3F559B3DAF58}" presName="Name21" presStyleCnt="0"/>
      <dgm:spPr/>
    </dgm:pt>
    <dgm:pt modelId="{0132E29B-6BF8-4BAE-9CB1-F94887CEC94E}" type="pres">
      <dgm:prSet presAssocID="{3FCDA9DB-098B-47FF-BA0B-3F559B3DAF58}" presName="level2Shape" presStyleLbl="node3" presStyleIdx="1" presStyleCnt="3"/>
      <dgm:spPr/>
      <dgm:t>
        <a:bodyPr/>
        <a:lstStyle/>
        <a:p>
          <a:endParaRPr lang="en-US"/>
        </a:p>
      </dgm:t>
    </dgm:pt>
    <dgm:pt modelId="{112EC825-D0B8-4D6E-B2DF-7B1935B3C9BC}" type="pres">
      <dgm:prSet presAssocID="{3FCDA9DB-098B-47FF-BA0B-3F559B3DAF58}" presName="hierChild3" presStyleCnt="0"/>
      <dgm:spPr/>
    </dgm:pt>
    <dgm:pt modelId="{CFD93620-7247-4B60-8B01-1523D5A7998B}" type="pres">
      <dgm:prSet presAssocID="{74F10EFF-3A49-4D6C-B49D-14EE0BF40064}" presName="Name19" presStyleLbl="parChTrans1D2" presStyleIdx="1" presStyleCnt="2"/>
      <dgm:spPr/>
      <dgm:t>
        <a:bodyPr/>
        <a:lstStyle/>
        <a:p>
          <a:endParaRPr lang="en-US"/>
        </a:p>
      </dgm:t>
    </dgm:pt>
    <dgm:pt modelId="{E468DBDF-0906-4471-A41D-750267EC66F1}" type="pres">
      <dgm:prSet presAssocID="{83E61F0B-C0C5-4594-8F14-90248FCF939A}" presName="Name21" presStyleCnt="0"/>
      <dgm:spPr/>
    </dgm:pt>
    <dgm:pt modelId="{6C05F92C-10E6-48F1-8119-D65319DF8DC4}" type="pres">
      <dgm:prSet presAssocID="{83E61F0B-C0C5-4594-8F14-90248FCF939A}" presName="level2Shape" presStyleLbl="node2" presStyleIdx="1" presStyleCnt="2" custScaleX="113483"/>
      <dgm:spPr/>
      <dgm:t>
        <a:bodyPr/>
        <a:lstStyle/>
        <a:p>
          <a:endParaRPr lang="en-US"/>
        </a:p>
      </dgm:t>
    </dgm:pt>
    <dgm:pt modelId="{FB6827B9-6C17-4130-BD48-D9873A8CFA17}" type="pres">
      <dgm:prSet presAssocID="{83E61F0B-C0C5-4594-8F14-90248FCF939A}" presName="hierChild3" presStyleCnt="0"/>
      <dgm:spPr/>
    </dgm:pt>
    <dgm:pt modelId="{AC9FA9B0-697C-4E39-A0D2-FB4C213AFFFD}" type="pres">
      <dgm:prSet presAssocID="{0D3A695F-48DD-4283-9E6C-D7717F6BECA6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99D3ED0-3427-41DF-A54D-87CA5F48F78B}" type="pres">
      <dgm:prSet presAssocID="{8AE507C9-ECA7-4385-A9B5-6009B5AA1049}" presName="Name21" presStyleCnt="0"/>
      <dgm:spPr/>
    </dgm:pt>
    <dgm:pt modelId="{5F8C63AB-5FD6-4258-8413-539A8AE79690}" type="pres">
      <dgm:prSet presAssocID="{8AE507C9-ECA7-4385-A9B5-6009B5AA1049}" presName="level2Shape" presStyleLbl="node3" presStyleIdx="2" presStyleCnt="3"/>
      <dgm:spPr/>
      <dgm:t>
        <a:bodyPr/>
        <a:lstStyle/>
        <a:p>
          <a:endParaRPr lang="en-US"/>
        </a:p>
      </dgm:t>
    </dgm:pt>
    <dgm:pt modelId="{073A331D-BFED-4715-80D3-D1ABFA78DA62}" type="pres">
      <dgm:prSet presAssocID="{8AE507C9-ECA7-4385-A9B5-6009B5AA1049}" presName="hierChild3" presStyleCnt="0"/>
      <dgm:spPr/>
    </dgm:pt>
    <dgm:pt modelId="{2BF2119B-65C4-46D0-B2D2-0BAECCC7176E}" type="pres">
      <dgm:prSet presAssocID="{4457E5E6-790C-4D82-AA70-A904335A79E9}" presName="bgShapesFlow" presStyleCnt="0"/>
      <dgm:spPr/>
    </dgm:pt>
    <dgm:pt modelId="{CBD33C29-056B-438A-83E9-21FB5760DA68}" type="pres">
      <dgm:prSet presAssocID="{1309FA37-E47F-4EEF-A5FD-978062481ECD}" presName="rectComp" presStyleCnt="0"/>
      <dgm:spPr/>
    </dgm:pt>
    <dgm:pt modelId="{1BAEA14D-E003-4C4A-BE68-A5FEA3E17E72}" type="pres">
      <dgm:prSet presAssocID="{1309FA37-E47F-4EEF-A5FD-978062481ECD}" presName="bgRect" presStyleLbl="bgShp" presStyleIdx="0" presStyleCnt="3"/>
      <dgm:spPr/>
      <dgm:t>
        <a:bodyPr/>
        <a:lstStyle/>
        <a:p>
          <a:endParaRPr lang="en-US"/>
        </a:p>
      </dgm:t>
    </dgm:pt>
    <dgm:pt modelId="{B062A178-EDB9-4391-A1F4-3E92A1293A56}" type="pres">
      <dgm:prSet presAssocID="{1309FA37-E47F-4EEF-A5FD-978062481EC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8CB8-361D-49C0-BB8A-4E6030A6C00D}" type="pres">
      <dgm:prSet presAssocID="{1309FA37-E47F-4EEF-A5FD-978062481ECD}" presName="spComp" presStyleCnt="0"/>
      <dgm:spPr/>
    </dgm:pt>
    <dgm:pt modelId="{9A9A9F60-A054-4720-9B96-C50CEAC00876}" type="pres">
      <dgm:prSet presAssocID="{1309FA37-E47F-4EEF-A5FD-978062481ECD}" presName="vSp" presStyleCnt="0"/>
      <dgm:spPr/>
    </dgm:pt>
    <dgm:pt modelId="{09FBA494-4D8F-40E2-956D-D0CD7194ED97}" type="pres">
      <dgm:prSet presAssocID="{4B302E14-162A-4105-B0C8-216C46B18D4C}" presName="rectComp" presStyleCnt="0"/>
      <dgm:spPr/>
    </dgm:pt>
    <dgm:pt modelId="{E5C416AB-E758-4F03-8ADD-4CAE26C8A7B9}" type="pres">
      <dgm:prSet presAssocID="{4B302E14-162A-4105-B0C8-216C46B18D4C}" presName="bgRect" presStyleLbl="bgShp" presStyleIdx="1" presStyleCnt="3"/>
      <dgm:spPr/>
      <dgm:t>
        <a:bodyPr/>
        <a:lstStyle/>
        <a:p>
          <a:endParaRPr lang="en-US"/>
        </a:p>
      </dgm:t>
    </dgm:pt>
    <dgm:pt modelId="{8C391AC0-1B66-4F8C-B0A2-7D7190A1CB6A}" type="pres">
      <dgm:prSet presAssocID="{4B302E14-162A-4105-B0C8-216C46B18D4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A5018-FD76-4B4B-99F9-74C0C8709E7D}" type="pres">
      <dgm:prSet presAssocID="{4B302E14-162A-4105-B0C8-216C46B18D4C}" presName="spComp" presStyleCnt="0"/>
      <dgm:spPr/>
    </dgm:pt>
    <dgm:pt modelId="{D4EC7C64-CC3A-470F-817B-218E7AC094BD}" type="pres">
      <dgm:prSet presAssocID="{4B302E14-162A-4105-B0C8-216C46B18D4C}" presName="vSp" presStyleCnt="0"/>
      <dgm:spPr/>
    </dgm:pt>
    <dgm:pt modelId="{70BA1708-B677-4C78-974F-BC5F46D707FD}" type="pres">
      <dgm:prSet presAssocID="{2A52C677-8BAD-42B4-A1AF-44AFCBA20BE4}" presName="rectComp" presStyleCnt="0"/>
      <dgm:spPr/>
    </dgm:pt>
    <dgm:pt modelId="{CECDF1C1-908D-45E9-9675-E1EAD4AF3643}" type="pres">
      <dgm:prSet presAssocID="{2A52C677-8BAD-42B4-A1AF-44AFCBA20BE4}" presName="bgRect" presStyleLbl="bgShp" presStyleIdx="2" presStyleCnt="3"/>
      <dgm:spPr/>
      <dgm:t>
        <a:bodyPr/>
        <a:lstStyle/>
        <a:p>
          <a:endParaRPr lang="en-US"/>
        </a:p>
      </dgm:t>
    </dgm:pt>
    <dgm:pt modelId="{CEB75532-20E0-44B3-98C9-F923E8243579}" type="pres">
      <dgm:prSet presAssocID="{2A52C677-8BAD-42B4-A1AF-44AFCBA20BE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FED979-7FC7-4803-845C-813E501B2063}" srcId="{4457E5E6-790C-4D82-AA70-A904335A79E9}" destId="{2A52C677-8BAD-42B4-A1AF-44AFCBA20BE4}" srcOrd="3" destOrd="0" parTransId="{F753A18B-E3CC-41DB-A340-03636C593653}" sibTransId="{DEDE172B-C3AF-44BB-90AA-2258BB24A2F8}"/>
    <dgm:cxn modelId="{CDD83FFE-2AD8-4830-8086-DBCED2380BE5}" type="presOf" srcId="{74F10EFF-3A49-4D6C-B49D-14EE0BF40064}" destId="{CFD93620-7247-4B60-8B01-1523D5A7998B}" srcOrd="0" destOrd="0" presId="urn:microsoft.com/office/officeart/2005/8/layout/hierarchy6"/>
    <dgm:cxn modelId="{491837AB-45A6-40EA-A0DB-CC2E62798B21}" type="presOf" srcId="{1309FA37-E47F-4EEF-A5FD-978062481ECD}" destId="{B062A178-EDB9-4391-A1F4-3E92A1293A56}" srcOrd="1" destOrd="0" presId="urn:microsoft.com/office/officeart/2005/8/layout/hierarchy6"/>
    <dgm:cxn modelId="{5B45BB9C-1434-46CE-92BA-671AC8C876B0}" type="presOf" srcId="{32563129-68E5-4CFC-966C-34C69CC5DFFF}" destId="{EB796C0B-D052-4CC4-9CE7-6B9A585CF3A0}" srcOrd="0" destOrd="0" presId="urn:microsoft.com/office/officeart/2005/8/layout/hierarchy6"/>
    <dgm:cxn modelId="{12FEB784-1BB8-4B0C-8E7C-BE20B247705D}" srcId="{4457E5E6-790C-4D82-AA70-A904335A79E9}" destId="{1309FA37-E47F-4EEF-A5FD-978062481ECD}" srcOrd="1" destOrd="0" parTransId="{C2B2D4E9-79B7-442D-9A88-A45B7FFAB92C}" sibTransId="{816E01BC-0243-4AB2-A4DF-6FF4CF2F5B84}"/>
    <dgm:cxn modelId="{5EE86F01-4662-4BFF-B6E5-6B569C6D39F3}" srcId="{4457E5E6-790C-4D82-AA70-A904335A79E9}" destId="{3A458F75-B028-4C70-A4F8-657CDD949459}" srcOrd="0" destOrd="0" parTransId="{07600512-55ED-4E85-9A9B-34E21B931275}" sibTransId="{F15263FF-C256-410F-8AFD-48B472A30944}"/>
    <dgm:cxn modelId="{0A4ADC99-0938-443F-941F-F7B634D80E4C}" srcId="{3A458F75-B028-4C70-A4F8-657CDD949459}" destId="{83E61F0B-C0C5-4594-8F14-90248FCF939A}" srcOrd="1" destOrd="0" parTransId="{74F10EFF-3A49-4D6C-B49D-14EE0BF40064}" sibTransId="{0F2A025D-84F4-4C51-B44C-AA4AC98A282D}"/>
    <dgm:cxn modelId="{65628A0C-7628-4AAB-A322-BB3E33C95CBD}" type="presOf" srcId="{0D3A695F-48DD-4283-9E6C-D7717F6BECA6}" destId="{AC9FA9B0-697C-4E39-A0D2-FB4C213AFFFD}" srcOrd="0" destOrd="0" presId="urn:microsoft.com/office/officeart/2005/8/layout/hierarchy6"/>
    <dgm:cxn modelId="{429B66AC-8053-4768-AB10-9E6F26764CC1}" type="presOf" srcId="{7F6E08CA-A688-436C-AB0C-D2701873E800}" destId="{A5FE4B01-61FB-4EC7-B185-9147A8886AA0}" srcOrd="0" destOrd="0" presId="urn:microsoft.com/office/officeart/2005/8/layout/hierarchy6"/>
    <dgm:cxn modelId="{DF37A6CB-43EB-40C6-A17E-FE1E7528747A}" type="presOf" srcId="{3FCDA9DB-098B-47FF-BA0B-3F559B3DAF58}" destId="{0132E29B-6BF8-4BAE-9CB1-F94887CEC94E}" srcOrd="0" destOrd="0" presId="urn:microsoft.com/office/officeart/2005/8/layout/hierarchy6"/>
    <dgm:cxn modelId="{B8B8F1AC-F603-4778-9F78-9D016CC95D39}" srcId="{83E61F0B-C0C5-4594-8F14-90248FCF939A}" destId="{8AE507C9-ECA7-4385-A9B5-6009B5AA1049}" srcOrd="0" destOrd="0" parTransId="{0D3A695F-48DD-4283-9E6C-D7717F6BECA6}" sibTransId="{99F78106-8F72-44E8-BA2E-6CBD5CE904E6}"/>
    <dgm:cxn modelId="{11B56C1F-38BA-4206-B22C-ABC9EB1E0781}" type="presOf" srcId="{2A52C677-8BAD-42B4-A1AF-44AFCBA20BE4}" destId="{CECDF1C1-908D-45E9-9675-E1EAD4AF3643}" srcOrd="0" destOrd="0" presId="urn:microsoft.com/office/officeart/2005/8/layout/hierarchy6"/>
    <dgm:cxn modelId="{A072B51D-392D-4322-B0FB-072A2B6E6D8A}" type="presOf" srcId="{4B302E14-162A-4105-B0C8-216C46B18D4C}" destId="{8C391AC0-1B66-4F8C-B0A2-7D7190A1CB6A}" srcOrd="1" destOrd="0" presId="urn:microsoft.com/office/officeart/2005/8/layout/hierarchy6"/>
    <dgm:cxn modelId="{EDCCCCFF-FC73-47AC-AF01-A8C23EDAC12E}" type="presOf" srcId="{4B302E14-162A-4105-B0C8-216C46B18D4C}" destId="{E5C416AB-E758-4F03-8ADD-4CAE26C8A7B9}" srcOrd="0" destOrd="0" presId="urn:microsoft.com/office/officeart/2005/8/layout/hierarchy6"/>
    <dgm:cxn modelId="{66B74452-4DBC-4C79-8D54-3AA733D0FAAE}" srcId="{3A458F75-B028-4C70-A4F8-657CDD949459}" destId="{6FE9D3D6-4D8F-4F33-A10F-B2261D36CBBE}" srcOrd="0" destOrd="0" parTransId="{7F6E08CA-A688-436C-AB0C-D2701873E800}" sibTransId="{E5F5AF2B-5C05-46DF-BFFD-38BDB7C36A12}"/>
    <dgm:cxn modelId="{DD427060-E925-4E65-B736-EEF292A48D8F}" type="presOf" srcId="{2A52C677-8BAD-42B4-A1AF-44AFCBA20BE4}" destId="{CEB75532-20E0-44B3-98C9-F923E8243579}" srcOrd="1" destOrd="0" presId="urn:microsoft.com/office/officeart/2005/8/layout/hierarchy6"/>
    <dgm:cxn modelId="{FD2EFD22-542D-4B42-AB8B-A5C6DA515C32}" srcId="{6FE9D3D6-4D8F-4F33-A10F-B2261D36CBBE}" destId="{32563129-68E5-4CFC-966C-34C69CC5DFFF}" srcOrd="0" destOrd="0" parTransId="{4ACFD861-FD26-4AC9-8DE4-1E715D79ADB8}" sibTransId="{544A3F05-97D6-4393-9929-1D49B30096E5}"/>
    <dgm:cxn modelId="{2E082C35-DD3F-48AE-9216-5611FD9507A6}" type="presOf" srcId="{4457E5E6-790C-4D82-AA70-A904335A79E9}" destId="{B6C84F6F-A37D-4B68-8BED-B54B3D4E9D8A}" srcOrd="0" destOrd="0" presId="urn:microsoft.com/office/officeart/2005/8/layout/hierarchy6"/>
    <dgm:cxn modelId="{7C7AEDA9-ED4D-421C-802A-F0CE81F2C395}" type="presOf" srcId="{8AE507C9-ECA7-4385-A9B5-6009B5AA1049}" destId="{5F8C63AB-5FD6-4258-8413-539A8AE79690}" srcOrd="0" destOrd="0" presId="urn:microsoft.com/office/officeart/2005/8/layout/hierarchy6"/>
    <dgm:cxn modelId="{F3139555-508C-40E1-8C1B-CE76CE2375A1}" type="presOf" srcId="{6FE9D3D6-4D8F-4F33-A10F-B2261D36CBBE}" destId="{EB8CA399-229E-4338-93D5-2FE6A3CCBF56}" srcOrd="0" destOrd="0" presId="urn:microsoft.com/office/officeart/2005/8/layout/hierarchy6"/>
    <dgm:cxn modelId="{3D0E79C5-A4C4-4777-B024-2B509403EEE7}" type="presOf" srcId="{DEEBBB42-7F27-43AB-945F-305BDE3A2C29}" destId="{2F4A9DD4-9653-4A3C-8AE3-87D9666E39D3}" srcOrd="0" destOrd="0" presId="urn:microsoft.com/office/officeart/2005/8/layout/hierarchy6"/>
    <dgm:cxn modelId="{D8F4E63B-5B2D-403B-A01F-A48A26ABF8C5}" srcId="{4457E5E6-790C-4D82-AA70-A904335A79E9}" destId="{4B302E14-162A-4105-B0C8-216C46B18D4C}" srcOrd="2" destOrd="0" parTransId="{2EC84313-D083-40F2-9205-A3D59F8A47FC}" sibTransId="{E94E28DB-A8DE-4416-AEA5-B89D8DC04A85}"/>
    <dgm:cxn modelId="{136EC9AD-E325-4EBA-9745-ADD5043CCC0D}" type="presOf" srcId="{3A458F75-B028-4C70-A4F8-657CDD949459}" destId="{6E037A25-8736-49CB-9E0F-E8686A2DEDC4}" srcOrd="0" destOrd="0" presId="urn:microsoft.com/office/officeart/2005/8/layout/hierarchy6"/>
    <dgm:cxn modelId="{EB25CFCF-5F8E-464E-8A6C-33C7D14B86BC}" type="presOf" srcId="{4ACFD861-FD26-4AC9-8DE4-1E715D79ADB8}" destId="{1A850EFC-0B1F-4BAD-93DD-C17461E9124A}" srcOrd="0" destOrd="0" presId="urn:microsoft.com/office/officeart/2005/8/layout/hierarchy6"/>
    <dgm:cxn modelId="{53486076-862E-4764-BD66-76AA2A425970}" srcId="{6FE9D3D6-4D8F-4F33-A10F-B2261D36CBBE}" destId="{3FCDA9DB-098B-47FF-BA0B-3F559B3DAF58}" srcOrd="1" destOrd="0" parTransId="{DEEBBB42-7F27-43AB-945F-305BDE3A2C29}" sibTransId="{14B894B3-A5DF-4C94-A8D3-B1316F35644C}"/>
    <dgm:cxn modelId="{559BD8D7-8750-45A6-8B76-652BA1C8E6D6}" type="presOf" srcId="{1309FA37-E47F-4EEF-A5FD-978062481ECD}" destId="{1BAEA14D-E003-4C4A-BE68-A5FEA3E17E72}" srcOrd="0" destOrd="0" presId="urn:microsoft.com/office/officeart/2005/8/layout/hierarchy6"/>
    <dgm:cxn modelId="{2F266340-DE7D-44D1-A3C3-27C6F67F2103}" type="presOf" srcId="{83E61F0B-C0C5-4594-8F14-90248FCF939A}" destId="{6C05F92C-10E6-48F1-8119-D65319DF8DC4}" srcOrd="0" destOrd="0" presId="urn:microsoft.com/office/officeart/2005/8/layout/hierarchy6"/>
    <dgm:cxn modelId="{41729B3E-E3B7-469F-99EA-BCD0F60422BC}" type="presParOf" srcId="{B6C84F6F-A37D-4B68-8BED-B54B3D4E9D8A}" destId="{AE5721C6-95C5-4F68-B2D5-9A2BA1276E5A}" srcOrd="0" destOrd="0" presId="urn:microsoft.com/office/officeart/2005/8/layout/hierarchy6"/>
    <dgm:cxn modelId="{FEBB0864-5A67-4CDA-BDE3-582F26A00617}" type="presParOf" srcId="{AE5721C6-95C5-4F68-B2D5-9A2BA1276E5A}" destId="{A1EFFE9B-5E64-49C0-ACE4-78C31A6C258A}" srcOrd="0" destOrd="0" presId="urn:microsoft.com/office/officeart/2005/8/layout/hierarchy6"/>
    <dgm:cxn modelId="{7A5F86C6-7002-4D7B-B1D6-845F2EF4820B}" type="presParOf" srcId="{AE5721C6-95C5-4F68-B2D5-9A2BA1276E5A}" destId="{43792503-D8E8-4F23-ABED-153AC60FFC64}" srcOrd="1" destOrd="0" presId="urn:microsoft.com/office/officeart/2005/8/layout/hierarchy6"/>
    <dgm:cxn modelId="{2BA018AA-B3AB-4A91-8553-8F22F36DE238}" type="presParOf" srcId="{43792503-D8E8-4F23-ABED-153AC60FFC64}" destId="{AE638F89-10B1-4A98-AB63-F7BF5B6231DD}" srcOrd="0" destOrd="0" presId="urn:microsoft.com/office/officeart/2005/8/layout/hierarchy6"/>
    <dgm:cxn modelId="{31020997-C82F-4084-8CA7-F9E1B50C9508}" type="presParOf" srcId="{AE638F89-10B1-4A98-AB63-F7BF5B6231DD}" destId="{6E037A25-8736-49CB-9E0F-E8686A2DEDC4}" srcOrd="0" destOrd="0" presId="urn:microsoft.com/office/officeart/2005/8/layout/hierarchy6"/>
    <dgm:cxn modelId="{8B93B788-F989-4031-8F5D-8145CB72A294}" type="presParOf" srcId="{AE638F89-10B1-4A98-AB63-F7BF5B6231DD}" destId="{E964263F-8C4C-491A-B35D-A6DDCA404776}" srcOrd="1" destOrd="0" presId="urn:microsoft.com/office/officeart/2005/8/layout/hierarchy6"/>
    <dgm:cxn modelId="{C29FFF08-EBEC-4228-97EE-0BF0C42C36BF}" type="presParOf" srcId="{E964263F-8C4C-491A-B35D-A6DDCA404776}" destId="{A5FE4B01-61FB-4EC7-B185-9147A8886AA0}" srcOrd="0" destOrd="0" presId="urn:microsoft.com/office/officeart/2005/8/layout/hierarchy6"/>
    <dgm:cxn modelId="{A9D67A51-D048-42DE-92D2-7EE29A50EA92}" type="presParOf" srcId="{E964263F-8C4C-491A-B35D-A6DDCA404776}" destId="{7CCD9873-0AF1-4D13-BB5C-00508EE1C098}" srcOrd="1" destOrd="0" presId="urn:microsoft.com/office/officeart/2005/8/layout/hierarchy6"/>
    <dgm:cxn modelId="{CA264583-F757-41B7-A69F-D6184D5609A0}" type="presParOf" srcId="{7CCD9873-0AF1-4D13-BB5C-00508EE1C098}" destId="{EB8CA399-229E-4338-93D5-2FE6A3CCBF56}" srcOrd="0" destOrd="0" presId="urn:microsoft.com/office/officeart/2005/8/layout/hierarchy6"/>
    <dgm:cxn modelId="{0E936A1A-C78F-4033-9620-0AF2E18EB0F7}" type="presParOf" srcId="{7CCD9873-0AF1-4D13-BB5C-00508EE1C098}" destId="{784331D5-C997-4734-A273-0CA603816F44}" srcOrd="1" destOrd="0" presId="urn:microsoft.com/office/officeart/2005/8/layout/hierarchy6"/>
    <dgm:cxn modelId="{D836A7BD-7554-4F7B-9FA4-D5CDCAB3A19C}" type="presParOf" srcId="{784331D5-C997-4734-A273-0CA603816F44}" destId="{1A850EFC-0B1F-4BAD-93DD-C17461E9124A}" srcOrd="0" destOrd="0" presId="urn:microsoft.com/office/officeart/2005/8/layout/hierarchy6"/>
    <dgm:cxn modelId="{67580716-51CB-4A54-A96E-3BC045E05113}" type="presParOf" srcId="{784331D5-C997-4734-A273-0CA603816F44}" destId="{455D7CD7-61D3-4C60-B332-3D57D2708314}" srcOrd="1" destOrd="0" presId="urn:microsoft.com/office/officeart/2005/8/layout/hierarchy6"/>
    <dgm:cxn modelId="{96AC8582-F8AC-4BF2-AA55-0342B0296AAE}" type="presParOf" srcId="{455D7CD7-61D3-4C60-B332-3D57D2708314}" destId="{EB796C0B-D052-4CC4-9CE7-6B9A585CF3A0}" srcOrd="0" destOrd="0" presId="urn:microsoft.com/office/officeart/2005/8/layout/hierarchy6"/>
    <dgm:cxn modelId="{8A469ECE-B7F7-4C66-B311-9BE774E0A75C}" type="presParOf" srcId="{455D7CD7-61D3-4C60-B332-3D57D2708314}" destId="{1A63D66D-5BEB-4B8C-A1B4-F89AF49D8AA6}" srcOrd="1" destOrd="0" presId="urn:microsoft.com/office/officeart/2005/8/layout/hierarchy6"/>
    <dgm:cxn modelId="{A82CC22A-0268-433E-A801-15834A981D0A}" type="presParOf" srcId="{784331D5-C997-4734-A273-0CA603816F44}" destId="{2F4A9DD4-9653-4A3C-8AE3-87D9666E39D3}" srcOrd="2" destOrd="0" presId="urn:microsoft.com/office/officeart/2005/8/layout/hierarchy6"/>
    <dgm:cxn modelId="{F163B62D-B777-44C1-9495-63713CE3DD94}" type="presParOf" srcId="{784331D5-C997-4734-A273-0CA603816F44}" destId="{9070BBB0-9056-40EB-B8B2-60941B9EDD65}" srcOrd="3" destOrd="0" presId="urn:microsoft.com/office/officeart/2005/8/layout/hierarchy6"/>
    <dgm:cxn modelId="{419619F8-C5DF-40BD-BE94-E417C85F8B15}" type="presParOf" srcId="{9070BBB0-9056-40EB-B8B2-60941B9EDD65}" destId="{0132E29B-6BF8-4BAE-9CB1-F94887CEC94E}" srcOrd="0" destOrd="0" presId="urn:microsoft.com/office/officeart/2005/8/layout/hierarchy6"/>
    <dgm:cxn modelId="{1F6BE4C7-5988-40A0-9BBB-77EF2FF61A6B}" type="presParOf" srcId="{9070BBB0-9056-40EB-B8B2-60941B9EDD65}" destId="{112EC825-D0B8-4D6E-B2DF-7B1935B3C9BC}" srcOrd="1" destOrd="0" presId="urn:microsoft.com/office/officeart/2005/8/layout/hierarchy6"/>
    <dgm:cxn modelId="{C8001FC9-061D-4F33-BE60-E18A3BD764EB}" type="presParOf" srcId="{E964263F-8C4C-491A-B35D-A6DDCA404776}" destId="{CFD93620-7247-4B60-8B01-1523D5A7998B}" srcOrd="2" destOrd="0" presId="urn:microsoft.com/office/officeart/2005/8/layout/hierarchy6"/>
    <dgm:cxn modelId="{0C0E2716-E2E1-4929-ACCE-1E6F9D14B32A}" type="presParOf" srcId="{E964263F-8C4C-491A-B35D-A6DDCA404776}" destId="{E468DBDF-0906-4471-A41D-750267EC66F1}" srcOrd="3" destOrd="0" presId="urn:microsoft.com/office/officeart/2005/8/layout/hierarchy6"/>
    <dgm:cxn modelId="{736FDCC4-B6B7-4DEF-99EE-235C6ACB77A6}" type="presParOf" srcId="{E468DBDF-0906-4471-A41D-750267EC66F1}" destId="{6C05F92C-10E6-48F1-8119-D65319DF8DC4}" srcOrd="0" destOrd="0" presId="urn:microsoft.com/office/officeart/2005/8/layout/hierarchy6"/>
    <dgm:cxn modelId="{B3B0CC7C-E764-4A79-9BDE-55F9F16DB111}" type="presParOf" srcId="{E468DBDF-0906-4471-A41D-750267EC66F1}" destId="{FB6827B9-6C17-4130-BD48-D9873A8CFA17}" srcOrd="1" destOrd="0" presId="urn:microsoft.com/office/officeart/2005/8/layout/hierarchy6"/>
    <dgm:cxn modelId="{03C723AD-7706-4647-92C9-0A08899E2285}" type="presParOf" srcId="{FB6827B9-6C17-4130-BD48-D9873A8CFA17}" destId="{AC9FA9B0-697C-4E39-A0D2-FB4C213AFFFD}" srcOrd="0" destOrd="0" presId="urn:microsoft.com/office/officeart/2005/8/layout/hierarchy6"/>
    <dgm:cxn modelId="{CAF86BE6-2C7A-4A9E-A052-3F2C77FD8B01}" type="presParOf" srcId="{FB6827B9-6C17-4130-BD48-D9873A8CFA17}" destId="{199D3ED0-3427-41DF-A54D-87CA5F48F78B}" srcOrd="1" destOrd="0" presId="urn:microsoft.com/office/officeart/2005/8/layout/hierarchy6"/>
    <dgm:cxn modelId="{15F3EC58-D34E-4A7C-9D27-2713954BB683}" type="presParOf" srcId="{199D3ED0-3427-41DF-A54D-87CA5F48F78B}" destId="{5F8C63AB-5FD6-4258-8413-539A8AE79690}" srcOrd="0" destOrd="0" presId="urn:microsoft.com/office/officeart/2005/8/layout/hierarchy6"/>
    <dgm:cxn modelId="{6885DA9F-7510-45C1-8239-1C9CFB451919}" type="presParOf" srcId="{199D3ED0-3427-41DF-A54D-87CA5F48F78B}" destId="{073A331D-BFED-4715-80D3-D1ABFA78DA62}" srcOrd="1" destOrd="0" presId="urn:microsoft.com/office/officeart/2005/8/layout/hierarchy6"/>
    <dgm:cxn modelId="{23D11279-C510-4AF5-8973-39016AE8B5BE}" type="presParOf" srcId="{B6C84F6F-A37D-4B68-8BED-B54B3D4E9D8A}" destId="{2BF2119B-65C4-46D0-B2D2-0BAECCC7176E}" srcOrd="1" destOrd="0" presId="urn:microsoft.com/office/officeart/2005/8/layout/hierarchy6"/>
    <dgm:cxn modelId="{10CAAD33-A046-4F62-A203-37CCEB6ACD8D}" type="presParOf" srcId="{2BF2119B-65C4-46D0-B2D2-0BAECCC7176E}" destId="{CBD33C29-056B-438A-83E9-21FB5760DA68}" srcOrd="0" destOrd="0" presId="urn:microsoft.com/office/officeart/2005/8/layout/hierarchy6"/>
    <dgm:cxn modelId="{0145B05D-90F3-4346-957A-32A9253379D4}" type="presParOf" srcId="{CBD33C29-056B-438A-83E9-21FB5760DA68}" destId="{1BAEA14D-E003-4C4A-BE68-A5FEA3E17E72}" srcOrd="0" destOrd="0" presId="urn:microsoft.com/office/officeart/2005/8/layout/hierarchy6"/>
    <dgm:cxn modelId="{1F573C25-4F11-4E6E-95A1-CDC5FA8C8038}" type="presParOf" srcId="{CBD33C29-056B-438A-83E9-21FB5760DA68}" destId="{B062A178-EDB9-4391-A1F4-3E92A1293A56}" srcOrd="1" destOrd="0" presId="urn:microsoft.com/office/officeart/2005/8/layout/hierarchy6"/>
    <dgm:cxn modelId="{EE3B7388-2E69-4682-B5FF-25034E5C38AF}" type="presParOf" srcId="{2BF2119B-65C4-46D0-B2D2-0BAECCC7176E}" destId="{D29E8CB8-361D-49C0-BB8A-4E6030A6C00D}" srcOrd="1" destOrd="0" presId="urn:microsoft.com/office/officeart/2005/8/layout/hierarchy6"/>
    <dgm:cxn modelId="{CEE776CF-1DF1-4189-8909-C266ADB87A63}" type="presParOf" srcId="{D29E8CB8-361D-49C0-BB8A-4E6030A6C00D}" destId="{9A9A9F60-A054-4720-9B96-C50CEAC00876}" srcOrd="0" destOrd="0" presId="urn:microsoft.com/office/officeart/2005/8/layout/hierarchy6"/>
    <dgm:cxn modelId="{39F055C3-D132-4073-92B9-4C1D6FB9EB8D}" type="presParOf" srcId="{2BF2119B-65C4-46D0-B2D2-0BAECCC7176E}" destId="{09FBA494-4D8F-40E2-956D-D0CD7194ED97}" srcOrd="2" destOrd="0" presId="urn:microsoft.com/office/officeart/2005/8/layout/hierarchy6"/>
    <dgm:cxn modelId="{6EB652EE-6764-466A-B1CC-054CFE2E4FE8}" type="presParOf" srcId="{09FBA494-4D8F-40E2-956D-D0CD7194ED97}" destId="{E5C416AB-E758-4F03-8ADD-4CAE26C8A7B9}" srcOrd="0" destOrd="0" presId="urn:microsoft.com/office/officeart/2005/8/layout/hierarchy6"/>
    <dgm:cxn modelId="{A598527C-5E9D-4E3D-9A11-6DAD0D18B6DE}" type="presParOf" srcId="{09FBA494-4D8F-40E2-956D-D0CD7194ED97}" destId="{8C391AC0-1B66-4F8C-B0A2-7D7190A1CB6A}" srcOrd="1" destOrd="0" presId="urn:microsoft.com/office/officeart/2005/8/layout/hierarchy6"/>
    <dgm:cxn modelId="{BC8C670F-C7E2-41CF-958C-1C4EDF31FD34}" type="presParOf" srcId="{2BF2119B-65C4-46D0-B2D2-0BAECCC7176E}" destId="{13FA5018-FD76-4B4B-99F9-74C0C8709E7D}" srcOrd="3" destOrd="0" presId="urn:microsoft.com/office/officeart/2005/8/layout/hierarchy6"/>
    <dgm:cxn modelId="{C152FB77-72B4-495B-AB11-D1A5A8979141}" type="presParOf" srcId="{13FA5018-FD76-4B4B-99F9-74C0C8709E7D}" destId="{D4EC7C64-CC3A-470F-817B-218E7AC094BD}" srcOrd="0" destOrd="0" presId="urn:microsoft.com/office/officeart/2005/8/layout/hierarchy6"/>
    <dgm:cxn modelId="{8BAE795E-EAA3-49A4-A07A-300890C6083D}" type="presParOf" srcId="{2BF2119B-65C4-46D0-B2D2-0BAECCC7176E}" destId="{70BA1708-B677-4C78-974F-BC5F46D707FD}" srcOrd="4" destOrd="0" presId="urn:microsoft.com/office/officeart/2005/8/layout/hierarchy6"/>
    <dgm:cxn modelId="{92561120-380A-492E-BFE7-2A542058C5A5}" type="presParOf" srcId="{70BA1708-B677-4C78-974F-BC5F46D707FD}" destId="{CECDF1C1-908D-45E9-9675-E1EAD4AF3643}" srcOrd="0" destOrd="0" presId="urn:microsoft.com/office/officeart/2005/8/layout/hierarchy6"/>
    <dgm:cxn modelId="{F814E7C5-74B0-4819-A097-D6356AE613F3}" type="presParOf" srcId="{70BA1708-B677-4C78-974F-BC5F46D707FD}" destId="{CEB75532-20E0-44B3-98C9-F923E824357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DF1C1-908D-45E9-9675-E1EAD4AF3643}">
      <dsp:nvSpPr>
        <dsp:cNvPr id="0" name=""/>
        <dsp:cNvSpPr/>
      </dsp:nvSpPr>
      <dsp:spPr>
        <a:xfrm>
          <a:off x="0" y="3351177"/>
          <a:ext cx="7886700" cy="1169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Measure</a:t>
          </a:r>
          <a:endParaRPr lang="en-US" sz="3800" kern="1200" dirty="0"/>
        </a:p>
      </dsp:txBody>
      <dsp:txXfrm>
        <a:off x="0" y="3351177"/>
        <a:ext cx="2366010" cy="1169141"/>
      </dsp:txXfrm>
    </dsp:sp>
    <dsp:sp modelId="{E5C416AB-E758-4F03-8ADD-4CAE26C8A7B9}">
      <dsp:nvSpPr>
        <dsp:cNvPr id="0" name=""/>
        <dsp:cNvSpPr/>
      </dsp:nvSpPr>
      <dsp:spPr>
        <a:xfrm>
          <a:off x="0" y="1987179"/>
          <a:ext cx="7886700" cy="1169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Outcome</a:t>
          </a:r>
          <a:endParaRPr lang="en-US" sz="3800" kern="1200" dirty="0"/>
        </a:p>
      </dsp:txBody>
      <dsp:txXfrm>
        <a:off x="0" y="1987179"/>
        <a:ext cx="2366010" cy="1169141"/>
      </dsp:txXfrm>
    </dsp:sp>
    <dsp:sp modelId="{1BAEA14D-E003-4C4A-BE68-A5FEA3E17E72}">
      <dsp:nvSpPr>
        <dsp:cNvPr id="0" name=""/>
        <dsp:cNvSpPr/>
      </dsp:nvSpPr>
      <dsp:spPr>
        <a:xfrm>
          <a:off x="0" y="623180"/>
          <a:ext cx="7886700" cy="11691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Goal</a:t>
          </a:r>
          <a:endParaRPr lang="en-US" sz="3800" kern="1200" dirty="0"/>
        </a:p>
      </dsp:txBody>
      <dsp:txXfrm>
        <a:off x="0" y="623180"/>
        <a:ext cx="2366010" cy="1169141"/>
      </dsp:txXfrm>
    </dsp:sp>
    <dsp:sp modelId="{6E037A25-8736-49CB-9E0F-E8686A2DEDC4}">
      <dsp:nvSpPr>
        <dsp:cNvPr id="0" name=""/>
        <dsp:cNvSpPr/>
      </dsp:nvSpPr>
      <dsp:spPr>
        <a:xfrm>
          <a:off x="4432015" y="720609"/>
          <a:ext cx="1873534" cy="97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Provide reliable financial information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460551" y="749145"/>
        <a:ext cx="1816462" cy="917212"/>
      </dsp:txXfrm>
    </dsp:sp>
    <dsp:sp modelId="{A5FE4B01-61FB-4EC7-B185-9147A8886AA0}">
      <dsp:nvSpPr>
        <dsp:cNvPr id="0" name=""/>
        <dsp:cNvSpPr/>
      </dsp:nvSpPr>
      <dsp:spPr>
        <a:xfrm>
          <a:off x="4048299" y="1694893"/>
          <a:ext cx="1320483" cy="389713"/>
        </a:xfrm>
        <a:custGeom>
          <a:avLst/>
          <a:gdLst/>
          <a:ahLst/>
          <a:cxnLst/>
          <a:rect l="0" t="0" r="0" b="0"/>
          <a:pathLst>
            <a:path>
              <a:moveTo>
                <a:pt x="1320483" y="0"/>
              </a:moveTo>
              <a:lnTo>
                <a:pt x="1320483" y="194856"/>
              </a:lnTo>
              <a:lnTo>
                <a:pt x="0" y="194856"/>
              </a:lnTo>
              <a:lnTo>
                <a:pt x="0" y="38971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A399-229E-4338-93D5-2FE6A3CCBF56}">
      <dsp:nvSpPr>
        <dsp:cNvPr id="0" name=""/>
        <dsp:cNvSpPr/>
      </dsp:nvSpPr>
      <dsp:spPr>
        <a:xfrm>
          <a:off x="3010247" y="2084607"/>
          <a:ext cx="2076103" cy="97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Ensure accurate financial reporting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38783" y="2113143"/>
        <a:ext cx="2019031" cy="917212"/>
      </dsp:txXfrm>
    </dsp:sp>
    <dsp:sp modelId="{1A850EFC-0B1F-4BAD-93DD-C17461E9124A}">
      <dsp:nvSpPr>
        <dsp:cNvPr id="0" name=""/>
        <dsp:cNvSpPr/>
      </dsp:nvSpPr>
      <dsp:spPr>
        <a:xfrm>
          <a:off x="3098371" y="3058892"/>
          <a:ext cx="949927" cy="389713"/>
        </a:xfrm>
        <a:custGeom>
          <a:avLst/>
          <a:gdLst/>
          <a:ahLst/>
          <a:cxnLst/>
          <a:rect l="0" t="0" r="0" b="0"/>
          <a:pathLst>
            <a:path>
              <a:moveTo>
                <a:pt x="949927" y="0"/>
              </a:moveTo>
              <a:lnTo>
                <a:pt x="949927" y="194856"/>
              </a:lnTo>
              <a:lnTo>
                <a:pt x="0" y="194856"/>
              </a:lnTo>
              <a:lnTo>
                <a:pt x="0" y="38971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96C0B-D052-4CC4-9CE7-6B9A585CF3A0}">
      <dsp:nvSpPr>
        <dsp:cNvPr id="0" name=""/>
        <dsp:cNvSpPr/>
      </dsp:nvSpPr>
      <dsp:spPr>
        <a:xfrm>
          <a:off x="2367658" y="3448606"/>
          <a:ext cx="1461427" cy="97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Information systems management reports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396194" y="3477142"/>
        <a:ext cx="1404355" cy="917212"/>
      </dsp:txXfrm>
    </dsp:sp>
    <dsp:sp modelId="{2F4A9DD4-9653-4A3C-8AE3-87D9666E39D3}">
      <dsp:nvSpPr>
        <dsp:cNvPr id="0" name=""/>
        <dsp:cNvSpPr/>
      </dsp:nvSpPr>
      <dsp:spPr>
        <a:xfrm>
          <a:off x="4048299" y="3058892"/>
          <a:ext cx="949927" cy="389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56"/>
              </a:lnTo>
              <a:lnTo>
                <a:pt x="949927" y="194856"/>
              </a:lnTo>
              <a:lnTo>
                <a:pt x="949927" y="38971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2E29B-6BF8-4BAE-9CB1-F94887CEC94E}">
      <dsp:nvSpPr>
        <dsp:cNvPr id="0" name=""/>
        <dsp:cNvSpPr/>
      </dsp:nvSpPr>
      <dsp:spPr>
        <a:xfrm>
          <a:off x="4267513" y="3448606"/>
          <a:ext cx="1461427" cy="97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List of safeguarded assets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96049" y="3477142"/>
        <a:ext cx="1404355" cy="917212"/>
      </dsp:txXfrm>
    </dsp:sp>
    <dsp:sp modelId="{CFD93620-7247-4B60-8B01-1523D5A7998B}">
      <dsp:nvSpPr>
        <dsp:cNvPr id="0" name=""/>
        <dsp:cNvSpPr/>
      </dsp:nvSpPr>
      <dsp:spPr>
        <a:xfrm>
          <a:off x="5368782" y="1694893"/>
          <a:ext cx="1529299" cy="389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56"/>
              </a:lnTo>
              <a:lnTo>
                <a:pt x="1529299" y="194856"/>
              </a:lnTo>
              <a:lnTo>
                <a:pt x="1529299" y="38971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5F92C-10E6-48F1-8119-D65319DF8DC4}">
      <dsp:nvSpPr>
        <dsp:cNvPr id="0" name=""/>
        <dsp:cNvSpPr/>
      </dsp:nvSpPr>
      <dsp:spPr>
        <a:xfrm>
          <a:off x="6068846" y="2084607"/>
          <a:ext cx="1658471" cy="97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Communicates policies and procedures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097382" y="2113143"/>
        <a:ext cx="1601399" cy="917212"/>
      </dsp:txXfrm>
    </dsp:sp>
    <dsp:sp modelId="{AC9FA9B0-697C-4E39-A0D2-FB4C213AFFFD}">
      <dsp:nvSpPr>
        <dsp:cNvPr id="0" name=""/>
        <dsp:cNvSpPr/>
      </dsp:nvSpPr>
      <dsp:spPr>
        <a:xfrm>
          <a:off x="6852362" y="3058892"/>
          <a:ext cx="91440" cy="389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71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C63AB-5FD6-4258-8413-539A8AE79690}">
      <dsp:nvSpPr>
        <dsp:cNvPr id="0" name=""/>
        <dsp:cNvSpPr/>
      </dsp:nvSpPr>
      <dsp:spPr>
        <a:xfrm>
          <a:off x="6167368" y="3448606"/>
          <a:ext cx="1461427" cy="97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Disseminated plan of Coordinated services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195904" y="3477142"/>
        <a:ext cx="1404355" cy="91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96E2F-F35D-40FB-9DC1-CC552D956809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DE23-BE87-4442-B7E7-E2F7A98F9F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A0484-1C2B-4472-9CBB-4D76094169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26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6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6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73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36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8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9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3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5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E4A1-C762-EF43-B852-544DA4121F2C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9B83-3ABA-A54A-B01E-4200AAABA2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E1D3-7733-41E5-B275-1FA643CD820D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420A-55FF-409F-915B-A8EF103127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5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66700"/>
            <a:ext cx="5791200" cy="3048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Navigating Assessment Waters: Making Data Work for Advancement </a:t>
            </a:r>
            <a:endParaRPr lang="en-US" alt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038600"/>
            <a:ext cx="5715000" cy="12573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</a:rPr>
              <a:t>Yen To, PhD</a:t>
            </a:r>
          </a:p>
          <a:p>
            <a:pPr eaLnBrk="1" hangingPunct="1"/>
            <a:r>
              <a:rPr lang="en-US" altLang="en-US" sz="2400" b="1" dirty="0" smtClean="0">
                <a:solidFill>
                  <a:schemeClr val="tx1"/>
                </a:solidFill>
              </a:rPr>
              <a:t>Director of Institutional Research &amp;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571500" lvl="1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MEASURES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665"/>
            <a:ext cx="8686800" cy="441933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Measures</a:t>
            </a:r>
            <a:r>
              <a:rPr lang="en-US" sz="2800" b="1" dirty="0">
                <a:solidFill>
                  <a:schemeClr val="tx2"/>
                </a:solidFill>
              </a:rPr>
              <a:t>: </a:t>
            </a:r>
            <a:r>
              <a:rPr lang="en-US" sz="2800" dirty="0"/>
              <a:t>Methods (performance indicators) used to demonstrate evidence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sz="1200" dirty="0"/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Alumni Relations</a:t>
            </a:r>
            <a:r>
              <a:rPr lang="en-US" sz="2400" i="1" dirty="0" smtClean="0"/>
              <a:t>: Total # of Alumni mentors (survey)</a:t>
            </a:r>
            <a:endParaRPr lang="en-US" sz="2400" i="1" dirty="0" smtClean="0"/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Development</a:t>
            </a:r>
            <a:r>
              <a:rPr lang="en-US" sz="2400" i="1" dirty="0"/>
              <a:t>:</a:t>
            </a:r>
            <a:r>
              <a:rPr lang="en-US" sz="2400" i="1" dirty="0" smtClean="0"/>
              <a:t> Total $ in unrestricted/restricted endowments (accounting)</a:t>
            </a:r>
            <a:endParaRPr lang="en-US" sz="2400" i="1" dirty="0" smtClean="0"/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Design/PR</a:t>
            </a:r>
            <a:r>
              <a:rPr lang="en-US" sz="2400" i="1" dirty="0"/>
              <a:t>:</a:t>
            </a:r>
            <a:r>
              <a:rPr lang="en-US" sz="2400" i="1" dirty="0" smtClean="0"/>
              <a:t> Count, dispersion, &amp; depth of requests/jobs</a:t>
            </a:r>
            <a:endParaRPr lang="en-US" sz="2400" i="1" dirty="0" smtClean="0"/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Foundation</a:t>
            </a:r>
            <a:r>
              <a:rPr lang="en-US" sz="2400" i="1" dirty="0" smtClean="0"/>
              <a:t>: Public awareness of institution's funding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028700"/>
            <a:ext cx="46863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lvl="1"/>
            <a:r>
              <a:rPr lang="en-US" sz="4400" b="1" dirty="0">
                <a:solidFill>
                  <a:srgbClr val="FFC000"/>
                </a:solidFill>
                <a:latin typeface="+mn-lt"/>
              </a:rPr>
              <a:t>A</a:t>
            </a:r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s </a:t>
            </a:r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an Enhancement Process…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Autofit/>
          </a:bodyPr>
          <a:lstStyle/>
          <a:p>
            <a:r>
              <a:rPr lang="en-US" dirty="0"/>
              <a:t>Permits flexibility</a:t>
            </a:r>
          </a:p>
          <a:p>
            <a:pPr lvl="1"/>
            <a:r>
              <a:rPr lang="en-US" sz="2400" dirty="0"/>
              <a:t>Multiple strategies</a:t>
            </a:r>
          </a:p>
          <a:p>
            <a:pPr lvl="1"/>
            <a:r>
              <a:rPr lang="en-US" sz="2400" dirty="0"/>
              <a:t>Simultaneous approaches</a:t>
            </a:r>
          </a:p>
          <a:p>
            <a:r>
              <a:rPr lang="en-US" dirty="0"/>
              <a:t>Data collected </a:t>
            </a:r>
            <a:r>
              <a:rPr lang="en-US" dirty="0" smtClean="0"/>
              <a:t>are…</a:t>
            </a:r>
            <a:endParaRPr lang="en-US" dirty="0"/>
          </a:p>
          <a:p>
            <a:pPr lvl="1"/>
            <a:r>
              <a:rPr lang="en-US" sz="2400" dirty="0"/>
              <a:t>Aligned to objectives/goals</a:t>
            </a:r>
          </a:p>
          <a:p>
            <a:pPr lvl="1"/>
            <a:r>
              <a:rPr lang="en-US" sz="2400" dirty="0"/>
              <a:t>Success </a:t>
            </a:r>
            <a:r>
              <a:rPr lang="en-US" sz="2400" dirty="0" smtClean="0"/>
              <a:t>compared </a:t>
            </a:r>
            <a:r>
              <a:rPr lang="en-US" sz="2400" dirty="0"/>
              <a:t>to target</a:t>
            </a:r>
          </a:p>
          <a:p>
            <a:r>
              <a:rPr lang="en-US" sz="2800" dirty="0"/>
              <a:t>When documented..</a:t>
            </a:r>
          </a:p>
          <a:p>
            <a:pPr lvl="1"/>
            <a:r>
              <a:rPr lang="en-US" sz="2400" dirty="0"/>
              <a:t>Resistant to </a:t>
            </a:r>
            <a:r>
              <a:rPr lang="en-US" sz="2400" dirty="0" smtClean="0"/>
              <a:t>turnover</a:t>
            </a:r>
            <a:endParaRPr lang="en-US" sz="2400" dirty="0"/>
          </a:p>
          <a:p>
            <a:pPr lvl="1"/>
            <a:r>
              <a:rPr lang="en-US" sz="2400" dirty="0"/>
              <a:t>Affords </a:t>
            </a:r>
            <a:r>
              <a:rPr lang="en-US" sz="2400" dirty="0" smtClean="0"/>
              <a:t>for utility trend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7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Challenges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91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Alumni Relations</a:t>
            </a:r>
            <a:r>
              <a:rPr lang="en-US" i="1" dirty="0"/>
              <a:t>: </a:t>
            </a:r>
            <a:r>
              <a:rPr lang="en-US" i="1" dirty="0" smtClean="0"/>
              <a:t>Measuring engagement, alumni giving rate</a:t>
            </a:r>
            <a:endParaRPr lang="en-US" i="1" dirty="0"/>
          </a:p>
          <a:p>
            <a:r>
              <a:rPr lang="en-US" i="1" dirty="0">
                <a:solidFill>
                  <a:schemeClr val="accent2"/>
                </a:solidFill>
              </a:rPr>
              <a:t>Development</a:t>
            </a:r>
            <a:r>
              <a:rPr lang="en-US" i="1" dirty="0"/>
              <a:t>: </a:t>
            </a:r>
            <a:r>
              <a:rPr lang="en-US" i="1" dirty="0" smtClean="0"/>
              <a:t>Depth of donor pool, Cost per $ raised</a:t>
            </a:r>
            <a:endParaRPr lang="en-US" i="1" dirty="0"/>
          </a:p>
          <a:p>
            <a:r>
              <a:rPr lang="en-US" i="1" dirty="0">
                <a:solidFill>
                  <a:schemeClr val="accent2"/>
                </a:solidFill>
              </a:rPr>
              <a:t>Design/PR</a:t>
            </a:r>
            <a:r>
              <a:rPr lang="en-US" i="1" dirty="0"/>
              <a:t>: </a:t>
            </a:r>
            <a:r>
              <a:rPr lang="en-US" i="1" dirty="0" smtClean="0"/>
              <a:t>Market reach, using own logos</a:t>
            </a:r>
            <a:endParaRPr lang="en-US" i="1" dirty="0"/>
          </a:p>
          <a:p>
            <a:r>
              <a:rPr lang="en-US" i="1" dirty="0">
                <a:solidFill>
                  <a:schemeClr val="accent2"/>
                </a:solidFill>
              </a:rPr>
              <a:t>Foundation</a:t>
            </a:r>
            <a:r>
              <a:rPr lang="en-US" i="1" dirty="0"/>
              <a:t>: </a:t>
            </a:r>
            <a:r>
              <a:rPr lang="en-US" i="1" dirty="0" smtClean="0"/>
              <a:t>Staffing, endowment assets per FTE enrollment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Mindsets to </a:t>
            </a:r>
            <a:r>
              <a:rPr lang="en-US" b="1" dirty="0" smtClean="0">
                <a:solidFill>
                  <a:srgbClr val="FFC000"/>
                </a:solidFill>
              </a:rPr>
              <a:t>Avoid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543800" cy="4114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800" dirty="0" smtClean="0"/>
              <a:t>Looking for perfection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Its about progression….getting </a:t>
            </a:r>
            <a:r>
              <a:rPr lang="en-US" sz="2400" dirty="0" smtClean="0">
                <a:solidFill>
                  <a:srgbClr val="0070C0"/>
                </a:solidFill>
              </a:rPr>
              <a:t>better!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800" dirty="0" smtClean="0"/>
              <a:t>There is only one correct way to do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N</a:t>
            </a:r>
            <a:r>
              <a:rPr lang="en-US" sz="2400" dirty="0" smtClean="0">
                <a:solidFill>
                  <a:srgbClr val="0070C0"/>
                </a:solidFill>
              </a:rPr>
              <a:t>eeds </a:t>
            </a:r>
            <a:r>
              <a:rPr lang="en-US" sz="2400" dirty="0" smtClean="0">
                <a:solidFill>
                  <a:srgbClr val="0070C0"/>
                </a:solidFill>
              </a:rPr>
              <a:t>multifaceted approach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800" dirty="0" smtClean="0"/>
              <a:t>Wanting to do it all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Eating the Elephant one bite at a time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800" dirty="0" smtClean="0"/>
              <a:t>Giving data too much power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Context matters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800" dirty="0" smtClean="0"/>
              <a:t>Writing for accreditors/auditors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Write for those who are likely to read it more often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56" r="19513"/>
          <a:stretch/>
        </p:blipFill>
        <p:spPr>
          <a:xfrm>
            <a:off x="5638800" y="2628900"/>
            <a:ext cx="344384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6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Planning </a:t>
            </a:r>
            <a:r>
              <a:rPr lang="en-US" b="1" dirty="0" smtClean="0">
                <a:solidFill>
                  <a:srgbClr val="FFC000"/>
                </a:solidFill>
              </a:rPr>
              <a:t>Errors to Avoid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34400" cy="426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700" dirty="0" smtClean="0"/>
              <a:t>Starting from a scratch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The unit has existed prior to the plan so use what you have.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700" dirty="0" smtClean="0"/>
              <a:t>Selecting things that are unmeasurable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Not being specific. What behaviors/mindset you are looking for?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700" dirty="0" smtClean="0"/>
              <a:t>Not linking to evidence</a:t>
            </a:r>
          </a:p>
          <a:p>
            <a:pPr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ꭗ"/>
            </a:pPr>
            <a:r>
              <a:rPr lang="en-US" sz="2700" dirty="0" smtClean="0"/>
              <a:t>No paths to follow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 ownership…who is responsible?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How will the data be used to inform upon decisions?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Don’t treat </a:t>
            </a:r>
            <a:r>
              <a:rPr lang="en-US" sz="2400" dirty="0" smtClean="0"/>
              <a:t>it like a checkbox. Requires same effort but less meaningful.</a:t>
            </a:r>
          </a:p>
        </p:txBody>
      </p:sp>
    </p:spTree>
    <p:extLst>
      <p:ext uri="{BB962C8B-B14F-4D97-AF65-F5344CB8AC3E}">
        <p14:creationId xmlns:p14="http://schemas.microsoft.com/office/powerpoint/2010/main" val="199986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Best Practices for Data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Addressing </a:t>
            </a:r>
            <a:r>
              <a:rPr lang="en-US" dirty="0" smtClean="0"/>
              <a:t>outcomes from multiple perspectives.</a:t>
            </a:r>
          </a:p>
          <a:p>
            <a:pPr lvl="1"/>
            <a:r>
              <a:rPr lang="en-US" dirty="0" smtClean="0"/>
              <a:t>Collecting evidence from multiple sources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Coordinate </a:t>
            </a:r>
            <a:r>
              <a:rPr lang="en-US" dirty="0" smtClean="0"/>
              <a:t>data collection (don’t work in silos)</a:t>
            </a:r>
          </a:p>
          <a:p>
            <a:pPr lvl="1"/>
            <a:r>
              <a:rPr lang="en-US" dirty="0" smtClean="0"/>
              <a:t>Common spreadsheet on shared drive.</a:t>
            </a:r>
          </a:p>
          <a:p>
            <a:pPr lvl="1"/>
            <a:r>
              <a:rPr lang="en-US" dirty="0" smtClean="0"/>
              <a:t>Include your map and target levels for time stamping</a:t>
            </a:r>
          </a:p>
          <a:p>
            <a:pPr lvl="1"/>
            <a:r>
              <a:rPr lang="en-US" dirty="0" smtClean="0"/>
              <a:t>What’s the plan for data use?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Update </a:t>
            </a:r>
            <a:r>
              <a:rPr lang="en-US" dirty="0" smtClean="0"/>
              <a:t>regularly</a:t>
            </a:r>
          </a:p>
          <a:p>
            <a:pPr lvl="1"/>
            <a:r>
              <a:rPr lang="en-US" dirty="0" smtClean="0"/>
              <a:t>set times for reviews and discussions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Embrace </a:t>
            </a:r>
            <a:r>
              <a:rPr lang="en-US" dirty="0" smtClean="0"/>
              <a:t>trend data</a:t>
            </a:r>
          </a:p>
          <a:p>
            <a:pPr lvl="1"/>
            <a:r>
              <a:rPr lang="en-US" dirty="0" smtClean="0"/>
              <a:t>When you can’t, document the immediate changes and monitor the progress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986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Best of Basics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Planning</a:t>
            </a:r>
            <a:endParaRPr lang="en-US" sz="2800" b="1" dirty="0"/>
          </a:p>
          <a:p>
            <a:r>
              <a:rPr lang="en-US" sz="2800" dirty="0" smtClean="0"/>
              <a:t>Make </a:t>
            </a:r>
            <a:r>
              <a:rPr lang="en-US" sz="2800" dirty="0"/>
              <a:t>your self an </a:t>
            </a:r>
            <a:r>
              <a:rPr lang="en-US" sz="2800" dirty="0">
                <a:solidFill>
                  <a:srgbClr val="0070C0"/>
                </a:solidFill>
              </a:rPr>
              <a:t>assessment </a:t>
            </a:r>
            <a:r>
              <a:rPr lang="en-US" sz="2800" dirty="0" smtClean="0">
                <a:solidFill>
                  <a:srgbClr val="0070C0"/>
                </a:solidFill>
              </a:rPr>
              <a:t>schedule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r>
              <a:rPr lang="en-US" sz="2400" dirty="0"/>
              <a:t>Link </a:t>
            </a:r>
            <a:r>
              <a:rPr lang="en-US" sz="2400" dirty="0" smtClean="0"/>
              <a:t>events/services </a:t>
            </a:r>
            <a:r>
              <a:rPr lang="en-US" sz="2400" dirty="0"/>
              <a:t>to outcomes. </a:t>
            </a:r>
          </a:p>
          <a:p>
            <a:pPr lvl="1"/>
            <a:r>
              <a:rPr lang="en-US" sz="2400" dirty="0"/>
              <a:t>When will data be reviewed and by whom?</a:t>
            </a:r>
          </a:p>
          <a:p>
            <a:pPr lvl="1"/>
            <a:r>
              <a:rPr lang="en-US" sz="2400" dirty="0"/>
              <a:t>What will the data be used for?    </a:t>
            </a:r>
            <a:endParaRPr lang="en-US" sz="2400" dirty="0" smtClean="0"/>
          </a:p>
          <a:p>
            <a:pPr lvl="2"/>
            <a:r>
              <a:rPr lang="en-US" sz="2000" b="1" dirty="0" smtClean="0"/>
              <a:t>Informative </a:t>
            </a:r>
            <a:r>
              <a:rPr lang="en-US" sz="2000" b="1" dirty="0"/>
              <a:t>≠ </a:t>
            </a:r>
            <a:r>
              <a:rPr lang="en-US" sz="2000" b="1" dirty="0" smtClean="0"/>
              <a:t>Meaningful</a:t>
            </a:r>
          </a:p>
          <a:p>
            <a:pPr lvl="2"/>
            <a:endParaRPr lang="en-US" sz="2000" b="1" dirty="0" smtClean="0"/>
          </a:p>
          <a:p>
            <a:pPr marL="0" indent="0">
              <a:buNone/>
            </a:pPr>
            <a:r>
              <a:rPr lang="en-US" sz="2800" b="1" dirty="0" smtClean="0"/>
              <a:t>Reporting</a:t>
            </a:r>
            <a:endParaRPr lang="en-US" sz="2800" b="1" dirty="0"/>
          </a:p>
          <a:p>
            <a:r>
              <a:rPr lang="en-US" sz="2800" dirty="0"/>
              <a:t>Document unit decisions and data use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What data was used to make which decision? </a:t>
            </a:r>
          </a:p>
          <a:p>
            <a:pPr lvl="1"/>
            <a:r>
              <a:rPr lang="en-US" sz="2400" dirty="0" smtClean="0"/>
              <a:t>Preserve unit history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6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Assessment Schedule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91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91621"/>
              </p:ext>
            </p:extLst>
          </p:nvPr>
        </p:nvGraphicFramePr>
        <p:xfrm>
          <a:off x="457200" y="1390650"/>
          <a:ext cx="8229600" cy="417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4429800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01200688"/>
                    </a:ext>
                  </a:extLst>
                </a:gridCol>
                <a:gridCol w="1018438">
                  <a:extLst>
                    <a:ext uri="{9D8B030D-6E8A-4147-A177-3AD203B41FA5}">
                      <a16:colId xmlns:a16="http://schemas.microsoft.com/office/drawing/2014/main" val="2325898837"/>
                    </a:ext>
                  </a:extLst>
                </a:gridCol>
                <a:gridCol w="1337628">
                  <a:extLst>
                    <a:ext uri="{9D8B030D-6E8A-4147-A177-3AD203B41FA5}">
                      <a16:colId xmlns:a16="http://schemas.microsoft.com/office/drawing/2014/main" val="3550326439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601293967"/>
                    </a:ext>
                  </a:extLst>
                </a:gridCol>
                <a:gridCol w="904492">
                  <a:extLst>
                    <a:ext uri="{9D8B030D-6E8A-4147-A177-3AD203B41FA5}">
                      <a16:colId xmlns:a16="http://schemas.microsoft.com/office/drawing/2014/main" val="1188412237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Unit Outcomes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Collection times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Intended Data Use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When Data are Reviewed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Review by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329912"/>
                  </a:ext>
                </a:extLst>
              </a:tr>
              <a:tr h="2066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Operational Example: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Stakeholders have anytime, anywhere access to administrative services. Move remaining paper form transactions online with portal infrastructure.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Online Tool utilization; Transaction log for paper forms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Every week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Check feasibility of enhanced processing speeds and the demand for automated services.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Monthly during Unit meetings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Director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51737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85442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598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3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6301"/>
            <a:ext cx="82296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Assessment Schedule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Image result for not perfection but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1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Assessment Waters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6192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1970s: Assessment in Higher Ed as a tool to look at ROI started in 1970s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1990s: Student Learning &amp; Accountability focused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2000s: Assessment incorporated into Accreditation entities</a:t>
            </a:r>
          </a:p>
          <a:p>
            <a:endParaRPr lang="en-US" dirty="0" smtClean="0"/>
          </a:p>
          <a:p>
            <a:r>
              <a:rPr lang="en-US" dirty="0" smtClean="0"/>
              <a:t>Today: Used for Quality Enhancement and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9787"/>
            <a:ext cx="7886700" cy="4609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11625"/>
              </p:ext>
            </p:extLst>
          </p:nvPr>
        </p:nvGraphicFramePr>
        <p:xfrm>
          <a:off x="628650" y="285750"/>
          <a:ext cx="78867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5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Choppy OR Calm?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1364"/>
            <a:ext cx="8229600" cy="4533635"/>
          </a:xfrm>
        </p:spPr>
      </p:pic>
    </p:spTree>
    <p:extLst>
      <p:ext uri="{BB962C8B-B14F-4D97-AF65-F5344CB8AC3E}">
        <p14:creationId xmlns:p14="http://schemas.microsoft.com/office/powerpoint/2010/main" val="41710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Choppy OR Calm?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" y="1181364"/>
            <a:ext cx="8234516" cy="4611329"/>
          </a:xfrm>
        </p:spPr>
      </p:pic>
    </p:spTree>
    <p:extLst>
      <p:ext uri="{BB962C8B-B14F-4D97-AF65-F5344CB8AC3E}">
        <p14:creationId xmlns:p14="http://schemas.microsoft.com/office/powerpoint/2010/main" val="35008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Goals of the Workshop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11480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Using Assessment as a tool for Improvement</a:t>
            </a: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Avoid common mistakes when assessing.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Use/Develop </a:t>
            </a:r>
            <a:r>
              <a:rPr lang="en-US" dirty="0" smtClean="0"/>
              <a:t>an assessment </a:t>
            </a:r>
            <a:r>
              <a:rPr lang="en-US" dirty="0" smtClean="0"/>
              <a:t>schedule </a:t>
            </a:r>
            <a:r>
              <a:rPr lang="en-US" dirty="0" smtClean="0"/>
              <a:t>to make data work for Advancement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5657"/>
            <a:ext cx="7162800" cy="47147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What is Assessment?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lvl="1"/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Terminology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820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/>
              <a:t>Goal: </a:t>
            </a:r>
            <a:r>
              <a:rPr lang="en-US" sz="3300" dirty="0" smtClean="0"/>
              <a:t>Essential responsibilities or functions</a:t>
            </a:r>
          </a:p>
          <a:p>
            <a:endParaRPr lang="en-US" sz="3300" dirty="0" smtClean="0"/>
          </a:p>
          <a:p>
            <a:r>
              <a:rPr lang="en-US" sz="3300" b="1" dirty="0" smtClean="0"/>
              <a:t>Objective/Outcome: </a:t>
            </a:r>
            <a:r>
              <a:rPr lang="en-US" sz="3300" dirty="0"/>
              <a:t>End product (output</a:t>
            </a:r>
            <a:r>
              <a:rPr lang="en-US" sz="3300" dirty="0" smtClean="0"/>
              <a:t>) or result (predisposition) </a:t>
            </a:r>
            <a:r>
              <a:rPr lang="en-US" sz="3300" dirty="0"/>
              <a:t>of an achieved goal</a:t>
            </a:r>
            <a:r>
              <a:rPr lang="en-US" sz="3300" dirty="0" smtClean="0"/>
              <a:t>.</a:t>
            </a:r>
          </a:p>
          <a:p>
            <a:endParaRPr lang="en-US" sz="3300" dirty="0"/>
          </a:p>
          <a:p>
            <a:r>
              <a:rPr lang="en-US" sz="3300" b="1" dirty="0" smtClean="0"/>
              <a:t>Measures: </a:t>
            </a:r>
            <a:r>
              <a:rPr lang="en-US" sz="3300" dirty="0"/>
              <a:t>Methods </a:t>
            </a:r>
            <a:r>
              <a:rPr lang="en-US" sz="3300" dirty="0" smtClean="0"/>
              <a:t>(performance indicators) used </a:t>
            </a:r>
            <a:r>
              <a:rPr lang="en-US" sz="3300" dirty="0"/>
              <a:t>to demonstrate evidence</a:t>
            </a:r>
            <a:r>
              <a:rPr lang="en-US" sz="3300" dirty="0" smtClean="0"/>
              <a:t>.</a:t>
            </a:r>
          </a:p>
          <a:p>
            <a:endParaRPr lang="en-US" sz="3300" dirty="0" smtClean="0"/>
          </a:p>
          <a:p>
            <a:r>
              <a:rPr lang="en-US" sz="3300" b="1" dirty="0" smtClean="0"/>
              <a:t>Target (Benchmark): </a:t>
            </a:r>
            <a:r>
              <a:rPr lang="en-US" sz="3300" dirty="0" smtClean="0"/>
              <a:t>Minimum performance level needed for success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571500" lvl="1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GOALS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665"/>
            <a:ext cx="8686800" cy="441933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Goal: </a:t>
            </a:r>
            <a:r>
              <a:rPr lang="en-US" sz="2800" dirty="0" smtClean="0"/>
              <a:t>Essential </a:t>
            </a:r>
            <a:r>
              <a:rPr lang="en-US" sz="2800" dirty="0"/>
              <a:t>responsibilities or </a:t>
            </a:r>
            <a:r>
              <a:rPr lang="en-US" sz="2800" dirty="0" smtClean="0"/>
              <a:t>functions</a:t>
            </a:r>
          </a:p>
          <a:p>
            <a:endParaRPr lang="en-US" sz="1200" dirty="0" smtClean="0"/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Alumni Relations</a:t>
            </a:r>
            <a:r>
              <a:rPr lang="en-US" sz="2400" i="1" dirty="0" smtClean="0"/>
              <a:t>: </a:t>
            </a:r>
            <a:r>
              <a:rPr lang="en-US" sz="2400" dirty="0" smtClean="0"/>
              <a:t>Grow </a:t>
            </a:r>
            <a:r>
              <a:rPr lang="en-US" sz="2400" dirty="0" smtClean="0"/>
              <a:t>alumni, connect </a:t>
            </a:r>
            <a:r>
              <a:rPr lang="en-US" sz="2400" dirty="0" smtClean="0"/>
              <a:t>w/ Institution</a:t>
            </a:r>
            <a:r>
              <a:rPr lang="en-US" sz="2400" i="1" dirty="0" smtClean="0"/>
              <a:t> </a:t>
            </a: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Development</a:t>
            </a:r>
            <a:r>
              <a:rPr lang="en-US" sz="2400" i="1" dirty="0" smtClean="0"/>
              <a:t>: </a:t>
            </a:r>
            <a:r>
              <a:rPr lang="en-US" sz="2400" dirty="0" smtClean="0"/>
              <a:t>Promote &amp; facilitate relationships w/ supporters for financial/physical good of the institution</a:t>
            </a: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Design/PR</a:t>
            </a:r>
            <a:r>
              <a:rPr lang="en-US" sz="2400" i="1" dirty="0" smtClean="0"/>
              <a:t>: </a:t>
            </a:r>
            <a:r>
              <a:rPr lang="en-US" sz="2400" dirty="0"/>
              <a:t>Compliance with </a:t>
            </a:r>
            <a:r>
              <a:rPr lang="en-US" sz="2400" dirty="0" smtClean="0"/>
              <a:t>standards, effective communication, maintain relationship w/ media and enhance institution's brand</a:t>
            </a: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Foundation</a:t>
            </a:r>
            <a:r>
              <a:rPr lang="en-US" sz="2400" i="1" dirty="0" smtClean="0"/>
              <a:t>: </a:t>
            </a:r>
            <a:r>
              <a:rPr lang="en-US" sz="2400" dirty="0" smtClean="0"/>
              <a:t>Grow endowment, culture </a:t>
            </a:r>
            <a:r>
              <a:rPr lang="en-US" sz="2400" dirty="0" smtClean="0"/>
              <a:t>of sustainable </a:t>
            </a:r>
            <a:r>
              <a:rPr lang="en-US" sz="2400" dirty="0" smtClean="0"/>
              <a:t>philanthropy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marL="571500" lvl="1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rgbClr val="FFC000"/>
                </a:solidFill>
                <a:latin typeface="+mn-lt"/>
              </a:rPr>
              <a:t>OBJECTIVES</a:t>
            </a:r>
            <a:endParaRPr lang="en-US" sz="4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665"/>
            <a:ext cx="8686800" cy="44193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Objective/Outcome: </a:t>
            </a:r>
            <a:r>
              <a:rPr lang="en-US" sz="2800" dirty="0"/>
              <a:t>End product (output) or result (predisposition) of an achieved goal</a:t>
            </a:r>
            <a:r>
              <a:rPr lang="en-US" sz="2800" dirty="0" smtClean="0"/>
              <a:t>.</a:t>
            </a:r>
          </a:p>
          <a:p>
            <a:endParaRPr lang="en-US" sz="1200" dirty="0"/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Alumni Relations</a:t>
            </a:r>
            <a:r>
              <a:rPr lang="en-US" sz="2400" i="1" dirty="0" smtClean="0"/>
              <a:t>: </a:t>
            </a:r>
            <a:r>
              <a:rPr lang="en-US" sz="2400" i="1" dirty="0" smtClean="0"/>
              <a:t>more involvement of alumni in retention efforts</a:t>
            </a: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Development</a:t>
            </a:r>
            <a:r>
              <a:rPr lang="en-US" sz="2400" i="1" dirty="0"/>
              <a:t>:</a:t>
            </a:r>
            <a:r>
              <a:rPr lang="en-US" sz="2400" i="1" dirty="0" smtClean="0"/>
              <a:t> securing x% of unrestricted and restricted endowed gifts</a:t>
            </a:r>
            <a:endParaRPr lang="en-US" sz="2400" i="1" dirty="0" smtClean="0"/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Design/PR</a:t>
            </a:r>
            <a:r>
              <a:rPr lang="en-US" sz="2400" i="1" dirty="0"/>
              <a:t>:</a:t>
            </a:r>
            <a:r>
              <a:rPr lang="en-US" sz="2400" i="1" dirty="0" smtClean="0"/>
              <a:t> </a:t>
            </a:r>
            <a:r>
              <a:rPr lang="en-US" sz="2400" i="1" dirty="0" smtClean="0"/>
              <a:t>centralized marketing/advertising resources</a:t>
            </a: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Foundation</a:t>
            </a:r>
            <a:r>
              <a:rPr lang="en-US" sz="2400" i="1" dirty="0" smtClean="0"/>
              <a:t>: </a:t>
            </a:r>
            <a:r>
              <a:rPr lang="en-US" sz="2400" i="1" dirty="0" smtClean="0"/>
              <a:t>Increase endowment by $8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737</Words>
  <Application>Microsoft Office PowerPoint</Application>
  <PresentationFormat>On-screen Show (16:10)</PresentationFormat>
  <Paragraphs>151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Navigating Assessment Waters: Making Data Work for Advancement </vt:lpstr>
      <vt:lpstr>Assessment Waters</vt:lpstr>
      <vt:lpstr>Choppy OR Calm?</vt:lpstr>
      <vt:lpstr>Choppy OR Calm?</vt:lpstr>
      <vt:lpstr>Goals of the Workshop</vt:lpstr>
      <vt:lpstr>What is Assessment?</vt:lpstr>
      <vt:lpstr>Terminology</vt:lpstr>
      <vt:lpstr>GOALS</vt:lpstr>
      <vt:lpstr>OBJECTIVES</vt:lpstr>
      <vt:lpstr>MEASURES</vt:lpstr>
      <vt:lpstr>As an Enhancement Process…</vt:lpstr>
      <vt:lpstr>Challenges</vt:lpstr>
      <vt:lpstr>Mindsets to Avoid</vt:lpstr>
      <vt:lpstr>Planning Errors to Avoid</vt:lpstr>
      <vt:lpstr>Best Practices for Data</vt:lpstr>
      <vt:lpstr>Best of Basics</vt:lpstr>
      <vt:lpstr>Assessment Schedule</vt:lpstr>
      <vt:lpstr>Assessment Schedule</vt:lpstr>
      <vt:lpstr>PowerPoint Presentation</vt:lpstr>
      <vt:lpstr>PowerPoint Presentation</vt:lpstr>
    </vt:vector>
  </TitlesOfParts>
  <Company>MWSU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</dc:creator>
  <cp:lastModifiedBy>Yen Mong To</cp:lastModifiedBy>
  <cp:revision>81</cp:revision>
  <dcterms:created xsi:type="dcterms:W3CDTF">2012-08-22T19:12:21Z</dcterms:created>
  <dcterms:modified xsi:type="dcterms:W3CDTF">2019-06-04T07:08:39Z</dcterms:modified>
</cp:coreProperties>
</file>