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7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8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5C"/>
    <a:srgbClr val="2A2C77"/>
    <a:srgbClr val="FF4840"/>
    <a:srgbClr val="7B81B9"/>
    <a:srgbClr val="DEDEDE"/>
    <a:srgbClr val="5AA3D6"/>
    <a:srgbClr val="4C2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6503E-F6A1-4DBF-8459-6AF2EAB1582F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77732-DC27-4AAB-BE33-1B181F00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83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E01D8-F408-4DA8-A4C0-F0321FE185F3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C7BE3-2A8E-4FC0-B7CD-988083E69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803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4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Jay</a:t>
            </a:r>
          </a:p>
        </p:txBody>
      </p:sp>
    </p:spTree>
    <p:extLst>
      <p:ext uri="{BB962C8B-B14F-4D97-AF65-F5344CB8AC3E}">
        <p14:creationId xmlns:p14="http://schemas.microsoft.com/office/powerpoint/2010/main" val="584949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28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20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Renita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971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9119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Renita &amp; Jay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87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272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27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5BF5-5192-4135-8114-107CC2C1B663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1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0AD2-C35E-48C1-986B-7081DAE61664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259-374A-464B-AB72-2E08F0084079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1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0377F-9B08-45FC-95B1-C526F9875BC6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1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1DBF-99FF-4CC4-A096-EB09B2FF42D7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1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3656-C5BE-40D5-B3E4-923A2112713D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7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908-D7C0-4252-826C-5D41BF7ABD42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5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C16E-0842-4254-BB9C-4CE8D9451A43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8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93DED-8E12-48DB-B86D-E3AF706D3C2E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44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DA8FB-8BF0-494F-942E-1D8668AA011E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4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8A47-B232-4ED2-8959-BB00A02BB4BE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02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8C616-6344-4B12-B873-EC0A3D811F9C}" type="datetime1">
              <a:rPr lang="en-US" smtClean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A6ED3-EE3F-40E1-8940-3A54296131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80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624" y="356616"/>
            <a:ext cx="1132941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7254" y="1649278"/>
            <a:ext cx="1079615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3600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Harnessing the Power of Volunteers  </a:t>
            </a:r>
            <a:endParaRPr lang="en-US" sz="3600" dirty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sz="36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“The </a:t>
            </a:r>
            <a:r>
              <a:rPr lang="en-US" sz="2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happiest people are not those getting more, but those giving </a:t>
            </a:r>
            <a:r>
              <a:rPr lang="en-US" sz="2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more”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2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624" y="356616"/>
            <a:ext cx="11329416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Makes a Good Volunteer?</a:t>
            </a:r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0351" y="2187887"/>
            <a:ext cx="107961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If you don’t ask they won’t come </a:t>
            </a:r>
          </a:p>
          <a:p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prepared -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know what to ask to make the most of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volunteer experience</a:t>
            </a:r>
          </a:p>
          <a:p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ook at volunteer’s talents, skills and background </a:t>
            </a:r>
          </a:p>
          <a:p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Characteristics of a good volunteer 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60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439" y="792682"/>
            <a:ext cx="11329416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Matchmaking - Finding a Good </a:t>
            </a:r>
            <a:r>
              <a:rPr lang="en-US" sz="3500" b="1" dirty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</a:t>
            </a:r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it</a:t>
            </a: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8764" y="1712619"/>
            <a:ext cx="112512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Things you need to know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are their passions? (understand a little about them)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do they see themselves doing as a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Why did they come to you?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Remember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Their skills and interests need to match the needs of the volunteer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opportunity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skills they use at their daily jobs may not be what they want to do as a volunteer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Offer a chance to try new things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Set clear expectations</a:t>
            </a: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1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624" y="356616"/>
            <a:ext cx="1132941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500" b="1" dirty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Growing Volunteers</a:t>
            </a:r>
          </a:p>
          <a:p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9407" y="1804952"/>
            <a:ext cx="1019348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Expectations and Evaluation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Make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sure they know and understand your organization’s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mission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Start with a smaller job/committee and build on responsibilities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employee, get and give feedback 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400" b="1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Volunteers Recruiting Volunteers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ocial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media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ircle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friends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and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co-workers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Practice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elevator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speeches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Talk about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experiences in social settings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Peer influence 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624" y="356616"/>
            <a:ext cx="1132941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Volunteers as Board Members</a:t>
            </a:r>
          </a:p>
          <a:p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215" y="2009120"/>
            <a:ext cx="1109223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Not every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 makes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good board member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It’s important that volunteer board members: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nderstand your organization’s mission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Are Involved in shaping your strategic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Make sure board members are transparent and comfortable sharing their ideas and opinions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Identify board members that offer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expertise in a variety of areas</a:t>
            </a:r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Position them to be the experts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best volunteer board members will be engaged beyond regular board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meetings</a:t>
            </a:r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89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0944" y="715597"/>
            <a:ext cx="58887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Value of Relationships</a:t>
            </a:r>
            <a:endParaRPr lang="en-US" sz="30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914" y="1582410"/>
            <a:ext cx="107338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Why Use Volunteers to Fundraise?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Volunteers can magnify your reach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Peer influence 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Who better to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ask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someone to give than someone they know and trust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?</a:t>
            </a:r>
          </a:p>
          <a:p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Do you Make Volunteers Effective at Fundraising?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Not every volunteer is a fit for “making the ask”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Set clear expectations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Role play/practice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Give volunteers tools to be successful </a:t>
            </a:r>
          </a:p>
        </p:txBody>
      </p:sp>
    </p:spTree>
    <p:extLst>
      <p:ext uri="{BB962C8B-B14F-4D97-AF65-F5344CB8AC3E}">
        <p14:creationId xmlns:p14="http://schemas.microsoft.com/office/powerpoint/2010/main" val="2385366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6433" y="709156"/>
            <a:ext cx="11329416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Good Vol</a:t>
            </a:r>
            <a:r>
              <a:rPr lang="en-US" sz="3500" b="1" dirty="0" smtClean="0">
                <a:solidFill>
                  <a:srgbClr val="FFB95C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unteer</a:t>
            </a:r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 </a:t>
            </a:r>
            <a:r>
              <a:rPr lang="en-US" sz="3500" b="1" dirty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</a:t>
            </a:r>
            <a:r>
              <a:rPr lang="en-US" sz="35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one Bad</a:t>
            </a: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2673" y="1630636"/>
            <a:ext cx="10816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 any relationship, sometimes it just doesn’t work 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They want to serve in a capacity that doesn’t fit your organization’s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Their skill set doesn’t match your organization’s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Availability </a:t>
            </a:r>
          </a:p>
          <a:p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can you do?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Coaching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Help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 find another organization that is a better 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Focusing on volunteer’s strengths and asking them to consider serving in a different capacity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31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624" y="337260"/>
            <a:ext cx="1132941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3500" b="1" dirty="0" smtClean="0">
                <a:solidFill>
                  <a:srgbClr val="FFB95C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Show Them the LOVE!</a:t>
            </a:r>
          </a:p>
          <a:p>
            <a:pPr algn="ctr"/>
            <a:endParaRPr lang="en-US" sz="3500" b="1" dirty="0" smtClean="0">
              <a:solidFill>
                <a:srgbClr val="FFB95C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0352" y="1819841"/>
            <a:ext cx="10816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ppreciation and Gratitude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Volunteers can be your greatest advocates and assets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Make volunteers feel needed and appreciated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Thank! Thank! Thank! </a:t>
            </a:r>
          </a:p>
          <a:p>
            <a:pPr lvl="1"/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Examples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Handwritten thank you notes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 call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 media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Reception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202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56616"/>
            <a:ext cx="11329416" cy="5166360"/>
          </a:xfrm>
          <a:prstGeom prst="rect">
            <a:avLst/>
          </a:prstGeom>
          <a:solidFill>
            <a:srgbClr val="2A2C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C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THANK YOU!</a:t>
            </a:r>
            <a:endParaRPr lang="en-US" sz="9600" b="1" dirty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432" y="5682937"/>
            <a:ext cx="1435608" cy="925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624" y="6240939"/>
            <a:ext cx="976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A2C77"/>
                </a:solidFill>
                <a:latin typeface="League Gothic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stjosephunitedway.org</a:t>
            </a:r>
            <a:endParaRPr lang="en-US" sz="2000" dirty="0">
              <a:solidFill>
                <a:srgbClr val="2A2C77"/>
              </a:solidFill>
              <a:latin typeface="League Gothic" panose="000005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624" y="356616"/>
            <a:ext cx="1132941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500" b="1" dirty="0" smtClean="0">
              <a:solidFill>
                <a:srgbClr val="FFC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500" dirty="0" smtClean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2673" y="1828800"/>
            <a:ext cx="10816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42388" y="3828288"/>
            <a:ext cx="7485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“Volunteers are not paid – not because they are worthless, but because they are </a:t>
            </a:r>
            <a:r>
              <a:rPr lang="en-US" sz="2000" u="sng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priceless</a:t>
            </a:r>
            <a:r>
              <a:rPr lang="en-US" sz="2000" u="sng" dirty="0" smtClean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en-US" sz="2000" dirty="0" smtClean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</a:t>
            </a:r>
            <a:endParaRPr lang="en-US" sz="2000" dirty="0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ctr"/>
            <a:r>
              <a:rPr lang="en-US" sz="1000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2213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5191"/>
      </a:dk1>
      <a:lt1>
        <a:srgbClr val="FFFFFF"/>
      </a:lt1>
      <a:dk2>
        <a:srgbClr val="005191"/>
      </a:dk2>
      <a:lt2>
        <a:srgbClr val="FFFFFF"/>
      </a:lt2>
      <a:accent1>
        <a:srgbClr val="539ED0"/>
      </a:accent1>
      <a:accent2>
        <a:srgbClr val="FF443B"/>
      </a:accent2>
      <a:accent3>
        <a:srgbClr val="FFB351"/>
      </a:accent3>
      <a:accent4>
        <a:srgbClr val="D8D8D8"/>
      </a:accent4>
      <a:accent5>
        <a:srgbClr val="FFFFFF"/>
      </a:accent5>
      <a:accent6>
        <a:srgbClr val="00519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</TotalTime>
  <Words>479</Words>
  <Application>Microsoft Office PowerPoint</Application>
  <PresentationFormat>Widescreen</PresentationFormat>
  <Paragraphs>124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League Gothic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Kylee Strough</dc:creator>
  <cp:lastModifiedBy>Renita Neville</cp:lastModifiedBy>
  <cp:revision>73</cp:revision>
  <cp:lastPrinted>2019-01-21T14:21:32Z</cp:lastPrinted>
  <dcterms:created xsi:type="dcterms:W3CDTF">2019-01-17T01:22:45Z</dcterms:created>
  <dcterms:modified xsi:type="dcterms:W3CDTF">2019-06-04T14:27:30Z</dcterms:modified>
</cp:coreProperties>
</file>